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834F497-1647-49EE-92D5-68CBE762740D}" v="701" dt="2019-03-18T15:09:03.41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06799F8-075E-4A3A-A7F6-7FBC6576F1A4}" styleName="Style à thème 2 - Accentuation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Style à thème 2 - Accentuation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5940675A-B579-460E-94D1-54222C63F5DA}" styleName="Aucun style, grille du tablea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9D7B26C5-4107-4FEC-AEDC-1716B250A1EF}" styleName="Style clair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616DA210-FB5B-4158-B5E0-FEB733F419BA}" styleName="Style clair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793D81CF-94F2-401A-BA57-92F5A7B2D0C5}" styleName="Style moyen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FABFCF23-3B69-468F-B69F-88F6DE6A72F2}" styleName="Style moyen 1 - Accentuation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1FECB4D8-DB02-4DC6-A0A2-4F2EBAE1DC90}" styleName="Style moyen 1 - Accentuation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B301B821-A1FF-4177-AEE7-76D212191A09}" styleName="Style moyen 1 - Accentuation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073A0DAA-6AF3-43AB-8588-CEC1D06C72B9}" styleName="Style moye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75" autoAdjust="0"/>
    <p:restoredTop sz="94660"/>
  </p:normalViewPr>
  <p:slideViewPr>
    <p:cSldViewPr snapToGrid="0">
      <p:cViewPr varScale="1">
        <p:scale>
          <a:sx n="57" d="100"/>
          <a:sy n="57" d="100"/>
        </p:scale>
        <p:origin x="68" y="2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1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Valentin FRONT" userId="fa1e689733910e41" providerId="LiveId" clId="{6834F497-1647-49EE-92D5-68CBE762740D}"/>
    <pc:docChg chg="undo custSel addSld modSld sldOrd modMainMaster">
      <pc:chgData name="Valentin FRONT" userId="fa1e689733910e41" providerId="LiveId" clId="{6834F497-1647-49EE-92D5-68CBE762740D}" dt="2019-03-18T15:09:03.415" v="1913"/>
      <pc:docMkLst>
        <pc:docMk/>
      </pc:docMkLst>
      <pc:sldChg chg="modTransition">
        <pc:chgData name="Valentin FRONT" userId="fa1e689733910e41" providerId="LiveId" clId="{6834F497-1647-49EE-92D5-68CBE762740D}" dt="2019-03-18T14:53:49.245" v="1894"/>
        <pc:sldMkLst>
          <pc:docMk/>
          <pc:sldMk cId="2756922943" sldId="256"/>
        </pc:sldMkLst>
      </pc:sldChg>
      <pc:sldChg chg="modTransition">
        <pc:chgData name="Valentin FRONT" userId="fa1e689733910e41" providerId="LiveId" clId="{6834F497-1647-49EE-92D5-68CBE762740D}" dt="2019-03-18T14:53:49.245" v="1894"/>
        <pc:sldMkLst>
          <pc:docMk/>
          <pc:sldMk cId="317949427" sldId="257"/>
        </pc:sldMkLst>
      </pc:sldChg>
      <pc:sldChg chg="modTransition">
        <pc:chgData name="Valentin FRONT" userId="fa1e689733910e41" providerId="LiveId" clId="{6834F497-1647-49EE-92D5-68CBE762740D}" dt="2019-03-18T14:53:49.245" v="1894"/>
        <pc:sldMkLst>
          <pc:docMk/>
          <pc:sldMk cId="3742895486" sldId="258"/>
        </pc:sldMkLst>
      </pc:sldChg>
      <pc:sldChg chg="modTransition">
        <pc:chgData name="Valentin FRONT" userId="fa1e689733910e41" providerId="LiveId" clId="{6834F497-1647-49EE-92D5-68CBE762740D}" dt="2019-03-18T14:53:49.245" v="1894"/>
        <pc:sldMkLst>
          <pc:docMk/>
          <pc:sldMk cId="46645583" sldId="259"/>
        </pc:sldMkLst>
      </pc:sldChg>
      <pc:sldChg chg="modTransition">
        <pc:chgData name="Valentin FRONT" userId="fa1e689733910e41" providerId="LiveId" clId="{6834F497-1647-49EE-92D5-68CBE762740D}" dt="2019-03-18T14:53:49.245" v="1894"/>
        <pc:sldMkLst>
          <pc:docMk/>
          <pc:sldMk cId="1667635873" sldId="260"/>
        </pc:sldMkLst>
      </pc:sldChg>
      <pc:sldChg chg="modTransition">
        <pc:chgData name="Valentin FRONT" userId="fa1e689733910e41" providerId="LiveId" clId="{6834F497-1647-49EE-92D5-68CBE762740D}" dt="2019-03-18T14:53:49.245" v="1894"/>
        <pc:sldMkLst>
          <pc:docMk/>
          <pc:sldMk cId="1728655641" sldId="261"/>
        </pc:sldMkLst>
      </pc:sldChg>
      <pc:sldChg chg="modTransition">
        <pc:chgData name="Valentin FRONT" userId="fa1e689733910e41" providerId="LiveId" clId="{6834F497-1647-49EE-92D5-68CBE762740D}" dt="2019-03-18T14:53:49.245" v="1894"/>
        <pc:sldMkLst>
          <pc:docMk/>
          <pc:sldMk cId="4040070648" sldId="262"/>
        </pc:sldMkLst>
      </pc:sldChg>
      <pc:sldChg chg="modTransition">
        <pc:chgData name="Valentin FRONT" userId="fa1e689733910e41" providerId="LiveId" clId="{6834F497-1647-49EE-92D5-68CBE762740D}" dt="2019-03-18T14:53:49.245" v="1894"/>
        <pc:sldMkLst>
          <pc:docMk/>
          <pc:sldMk cId="2912003496" sldId="263"/>
        </pc:sldMkLst>
      </pc:sldChg>
      <pc:sldChg chg="modSp modTransition">
        <pc:chgData name="Valentin FRONT" userId="fa1e689733910e41" providerId="LiveId" clId="{6834F497-1647-49EE-92D5-68CBE762740D}" dt="2019-03-18T14:53:49.245" v="1894"/>
        <pc:sldMkLst>
          <pc:docMk/>
          <pc:sldMk cId="4195117044" sldId="264"/>
        </pc:sldMkLst>
        <pc:spChg chg="mod">
          <ac:chgData name="Valentin FRONT" userId="fa1e689733910e41" providerId="LiveId" clId="{6834F497-1647-49EE-92D5-68CBE762740D}" dt="2019-03-18T13:47:37.880" v="1254" actId="20577"/>
          <ac:spMkLst>
            <pc:docMk/>
            <pc:sldMk cId="4195117044" sldId="264"/>
            <ac:spMk id="7" creationId="{5C5F4C10-E482-470E-8A23-25C72CF27411}"/>
          </ac:spMkLst>
        </pc:spChg>
      </pc:sldChg>
      <pc:sldChg chg="addSp delSp modSp add ord modTransition modAnim">
        <pc:chgData name="Valentin FRONT" userId="fa1e689733910e41" providerId="LiveId" clId="{6834F497-1647-49EE-92D5-68CBE762740D}" dt="2019-03-18T15:02:01.233" v="1911"/>
        <pc:sldMkLst>
          <pc:docMk/>
          <pc:sldMk cId="234487829" sldId="265"/>
        </pc:sldMkLst>
        <pc:spChg chg="add mod">
          <ac:chgData name="Valentin FRONT" userId="fa1e689733910e41" providerId="LiveId" clId="{6834F497-1647-49EE-92D5-68CBE762740D}" dt="2019-03-18T13:41:18.024" v="1212" actId="14100"/>
          <ac:spMkLst>
            <pc:docMk/>
            <pc:sldMk cId="234487829" sldId="265"/>
            <ac:spMk id="3" creationId="{B79FEF4E-217E-4C90-84AD-22042BDD4554}"/>
          </ac:spMkLst>
        </pc:spChg>
        <pc:spChg chg="add mod">
          <ac:chgData name="Valentin FRONT" userId="fa1e689733910e41" providerId="LiveId" clId="{6834F497-1647-49EE-92D5-68CBE762740D}" dt="2019-03-18T13:41:12.816" v="1211" actId="1035"/>
          <ac:spMkLst>
            <pc:docMk/>
            <pc:sldMk cId="234487829" sldId="265"/>
            <ac:spMk id="4" creationId="{786126EC-51E7-4736-BF4C-94BC6F791591}"/>
          </ac:spMkLst>
        </pc:spChg>
        <pc:spChg chg="mod">
          <ac:chgData name="Valentin FRONT" userId="fa1e689733910e41" providerId="LiveId" clId="{6834F497-1647-49EE-92D5-68CBE762740D}" dt="2019-03-18T13:27:52.564" v="56" actId="1076"/>
          <ac:spMkLst>
            <pc:docMk/>
            <pc:sldMk cId="234487829" sldId="265"/>
            <ac:spMk id="5" creationId="{4147579C-7EEB-4A01-B796-BFD98E3DB0FD}"/>
          </ac:spMkLst>
        </pc:spChg>
        <pc:spChg chg="add mod">
          <ac:chgData name="Valentin FRONT" userId="fa1e689733910e41" providerId="LiveId" clId="{6834F497-1647-49EE-92D5-68CBE762740D}" dt="2019-03-18T13:41:38.807" v="1215" actId="20577"/>
          <ac:spMkLst>
            <pc:docMk/>
            <pc:sldMk cId="234487829" sldId="265"/>
            <ac:spMk id="7" creationId="{CB2DC797-6234-42A3-8D13-83205D77BF36}"/>
          </ac:spMkLst>
        </pc:spChg>
        <pc:spChg chg="add mod">
          <ac:chgData name="Valentin FRONT" userId="fa1e689733910e41" providerId="LiveId" clId="{6834F497-1647-49EE-92D5-68CBE762740D}" dt="2019-03-18T13:43:20.617" v="1242" actId="20577"/>
          <ac:spMkLst>
            <pc:docMk/>
            <pc:sldMk cId="234487829" sldId="265"/>
            <ac:spMk id="8" creationId="{2AE2CDE1-4B1E-4518-A7DE-7346E69A7C33}"/>
          </ac:spMkLst>
        </pc:spChg>
        <pc:graphicFrameChg chg="del mod">
          <ac:chgData name="Valentin FRONT" userId="fa1e689733910e41" providerId="LiveId" clId="{6834F497-1647-49EE-92D5-68CBE762740D}" dt="2019-03-18T13:28:19.332" v="58" actId="478"/>
          <ac:graphicFrameMkLst>
            <pc:docMk/>
            <pc:sldMk cId="234487829" sldId="265"/>
            <ac:graphicFrameMk id="2" creationId="{3203AAAA-7405-4569-ABE8-76E1478E1FAD}"/>
          </ac:graphicFrameMkLst>
        </pc:graphicFrameChg>
      </pc:sldChg>
      <pc:sldChg chg="addSp modSp add ord modTransition modAnim">
        <pc:chgData name="Valentin FRONT" userId="fa1e689733910e41" providerId="LiveId" clId="{6834F497-1647-49EE-92D5-68CBE762740D}" dt="2019-03-18T15:09:03.415" v="1913"/>
        <pc:sldMkLst>
          <pc:docMk/>
          <pc:sldMk cId="3692630672" sldId="266"/>
        </pc:sldMkLst>
        <pc:spChg chg="mod">
          <ac:chgData name="Valentin FRONT" userId="fa1e689733910e41" providerId="LiveId" clId="{6834F497-1647-49EE-92D5-68CBE762740D}" dt="2019-03-18T13:50:03.680" v="1279" actId="20577"/>
          <ac:spMkLst>
            <pc:docMk/>
            <pc:sldMk cId="3692630672" sldId="266"/>
            <ac:spMk id="2" creationId="{FA7E4DC2-BCA7-45F3-8D1C-6E2A1E0F276B}"/>
          </ac:spMkLst>
        </pc:spChg>
        <pc:spChg chg="mod">
          <ac:chgData name="Valentin FRONT" userId="fa1e689733910e41" providerId="LiveId" clId="{6834F497-1647-49EE-92D5-68CBE762740D}" dt="2019-03-18T13:50:30.012" v="1298" actId="403"/>
          <ac:spMkLst>
            <pc:docMk/>
            <pc:sldMk cId="3692630672" sldId="266"/>
            <ac:spMk id="3" creationId="{31A45B63-714B-4102-9617-93EB24569085}"/>
          </ac:spMkLst>
        </pc:spChg>
        <pc:picChg chg="add mod">
          <ac:chgData name="Valentin FRONT" userId="fa1e689733910e41" providerId="LiveId" clId="{6834F497-1647-49EE-92D5-68CBE762740D}" dt="2019-03-18T13:50:56.740" v="1302" actId="1076"/>
          <ac:picMkLst>
            <pc:docMk/>
            <pc:sldMk cId="3692630672" sldId="266"/>
            <ac:picMk id="6" creationId="{9BD1575D-E891-4ABE-9C15-8BF2F743E153}"/>
          </ac:picMkLst>
        </pc:picChg>
      </pc:sldChg>
      <pc:sldMasterChg chg="modTransition modSldLayout">
        <pc:chgData name="Valentin FRONT" userId="fa1e689733910e41" providerId="LiveId" clId="{6834F497-1647-49EE-92D5-68CBE762740D}" dt="2019-03-18T14:53:49.245" v="1894"/>
        <pc:sldMasterMkLst>
          <pc:docMk/>
          <pc:sldMasterMk cId="4192256833" sldId="2147483648"/>
        </pc:sldMasterMkLst>
        <pc:sldLayoutChg chg="modTransition">
          <pc:chgData name="Valentin FRONT" userId="fa1e689733910e41" providerId="LiveId" clId="{6834F497-1647-49EE-92D5-68CBE762740D}" dt="2019-03-18T14:53:49.245" v="1894"/>
          <pc:sldLayoutMkLst>
            <pc:docMk/>
            <pc:sldMasterMk cId="4192256833" sldId="2147483648"/>
            <pc:sldLayoutMk cId="858271510" sldId="2147483649"/>
          </pc:sldLayoutMkLst>
        </pc:sldLayoutChg>
        <pc:sldLayoutChg chg="modTransition">
          <pc:chgData name="Valentin FRONT" userId="fa1e689733910e41" providerId="LiveId" clId="{6834F497-1647-49EE-92D5-68CBE762740D}" dt="2019-03-18T14:53:49.245" v="1894"/>
          <pc:sldLayoutMkLst>
            <pc:docMk/>
            <pc:sldMasterMk cId="4192256833" sldId="2147483648"/>
            <pc:sldLayoutMk cId="711719913" sldId="2147483650"/>
          </pc:sldLayoutMkLst>
        </pc:sldLayoutChg>
        <pc:sldLayoutChg chg="modTransition">
          <pc:chgData name="Valentin FRONT" userId="fa1e689733910e41" providerId="LiveId" clId="{6834F497-1647-49EE-92D5-68CBE762740D}" dt="2019-03-18T14:53:49.245" v="1894"/>
          <pc:sldLayoutMkLst>
            <pc:docMk/>
            <pc:sldMasterMk cId="4192256833" sldId="2147483648"/>
            <pc:sldLayoutMk cId="3137283122" sldId="2147483651"/>
          </pc:sldLayoutMkLst>
        </pc:sldLayoutChg>
        <pc:sldLayoutChg chg="modTransition">
          <pc:chgData name="Valentin FRONT" userId="fa1e689733910e41" providerId="LiveId" clId="{6834F497-1647-49EE-92D5-68CBE762740D}" dt="2019-03-18T14:53:49.245" v="1894"/>
          <pc:sldLayoutMkLst>
            <pc:docMk/>
            <pc:sldMasterMk cId="4192256833" sldId="2147483648"/>
            <pc:sldLayoutMk cId="813744779" sldId="2147483652"/>
          </pc:sldLayoutMkLst>
        </pc:sldLayoutChg>
        <pc:sldLayoutChg chg="modTransition">
          <pc:chgData name="Valentin FRONT" userId="fa1e689733910e41" providerId="LiveId" clId="{6834F497-1647-49EE-92D5-68CBE762740D}" dt="2019-03-18T14:53:49.245" v="1894"/>
          <pc:sldLayoutMkLst>
            <pc:docMk/>
            <pc:sldMasterMk cId="4192256833" sldId="2147483648"/>
            <pc:sldLayoutMk cId="1383241242" sldId="2147483653"/>
          </pc:sldLayoutMkLst>
        </pc:sldLayoutChg>
        <pc:sldLayoutChg chg="modTransition">
          <pc:chgData name="Valentin FRONT" userId="fa1e689733910e41" providerId="LiveId" clId="{6834F497-1647-49EE-92D5-68CBE762740D}" dt="2019-03-18T14:53:49.245" v="1894"/>
          <pc:sldLayoutMkLst>
            <pc:docMk/>
            <pc:sldMasterMk cId="4192256833" sldId="2147483648"/>
            <pc:sldLayoutMk cId="1022455160" sldId="2147483654"/>
          </pc:sldLayoutMkLst>
        </pc:sldLayoutChg>
        <pc:sldLayoutChg chg="modTransition">
          <pc:chgData name="Valentin FRONT" userId="fa1e689733910e41" providerId="LiveId" clId="{6834F497-1647-49EE-92D5-68CBE762740D}" dt="2019-03-18T14:53:49.245" v="1894"/>
          <pc:sldLayoutMkLst>
            <pc:docMk/>
            <pc:sldMasterMk cId="4192256833" sldId="2147483648"/>
            <pc:sldLayoutMk cId="16013198" sldId="2147483655"/>
          </pc:sldLayoutMkLst>
        </pc:sldLayoutChg>
        <pc:sldLayoutChg chg="modTransition">
          <pc:chgData name="Valentin FRONT" userId="fa1e689733910e41" providerId="LiveId" clId="{6834F497-1647-49EE-92D5-68CBE762740D}" dt="2019-03-18T14:53:49.245" v="1894"/>
          <pc:sldLayoutMkLst>
            <pc:docMk/>
            <pc:sldMasterMk cId="4192256833" sldId="2147483648"/>
            <pc:sldLayoutMk cId="2204478400" sldId="2147483656"/>
          </pc:sldLayoutMkLst>
        </pc:sldLayoutChg>
        <pc:sldLayoutChg chg="modTransition">
          <pc:chgData name="Valentin FRONT" userId="fa1e689733910e41" providerId="LiveId" clId="{6834F497-1647-49EE-92D5-68CBE762740D}" dt="2019-03-18T14:53:49.245" v="1894"/>
          <pc:sldLayoutMkLst>
            <pc:docMk/>
            <pc:sldMasterMk cId="4192256833" sldId="2147483648"/>
            <pc:sldLayoutMk cId="2819425378" sldId="2147483657"/>
          </pc:sldLayoutMkLst>
        </pc:sldLayoutChg>
        <pc:sldLayoutChg chg="modTransition">
          <pc:chgData name="Valentin FRONT" userId="fa1e689733910e41" providerId="LiveId" clId="{6834F497-1647-49EE-92D5-68CBE762740D}" dt="2019-03-18T14:53:49.245" v="1894"/>
          <pc:sldLayoutMkLst>
            <pc:docMk/>
            <pc:sldMasterMk cId="4192256833" sldId="2147483648"/>
            <pc:sldLayoutMk cId="358231257" sldId="2147483658"/>
          </pc:sldLayoutMkLst>
        </pc:sldLayoutChg>
        <pc:sldLayoutChg chg="modTransition">
          <pc:chgData name="Valentin FRONT" userId="fa1e689733910e41" providerId="LiveId" clId="{6834F497-1647-49EE-92D5-68CBE762740D}" dt="2019-03-18T14:53:49.245" v="1894"/>
          <pc:sldLayoutMkLst>
            <pc:docMk/>
            <pc:sldMasterMk cId="4192256833" sldId="2147483648"/>
            <pc:sldLayoutMk cId="2467256149" sldId="2147483659"/>
          </pc:sldLayoutMkLst>
        </pc:sldLayoutChg>
      </pc:sldMasterChg>
    </pc:docChg>
  </pc:docChgLst>
</pc:chgInfo>
</file>

<file path=ppt/diagrams/_rels/data2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sv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svg"/><Relationship Id="rId1" Type="http://schemas.openxmlformats.org/officeDocument/2006/relationships/image" Target="../media/image2.png"/><Relationship Id="rId6" Type="http://schemas.openxmlformats.org/officeDocument/2006/relationships/image" Target="../media/image7.svg"/><Relationship Id="rId5" Type="http://schemas.openxmlformats.org/officeDocument/2006/relationships/image" Target="../media/image6.png"/><Relationship Id="rId10" Type="http://schemas.openxmlformats.org/officeDocument/2006/relationships/hyperlink" Target="http://luisamontalvo.blogspot.com/2013/03/el-efecto-fatiga-ha-llegado-facebook.html" TargetMode="External"/><Relationship Id="rId4" Type="http://schemas.openxmlformats.org/officeDocument/2006/relationships/image" Target="../media/image5.svg"/><Relationship Id="rId9" Type="http://schemas.openxmlformats.org/officeDocument/2006/relationships/image" Target="../media/image10.jpg"/></Relationships>
</file>

<file path=ppt/diagrams/_rels/data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svg"/><Relationship Id="rId3" Type="http://schemas.openxmlformats.org/officeDocument/2006/relationships/image" Target="../media/image13.png"/><Relationship Id="rId7" Type="http://schemas.openxmlformats.org/officeDocument/2006/relationships/image" Target="../media/image17.png"/><Relationship Id="rId2" Type="http://schemas.openxmlformats.org/officeDocument/2006/relationships/image" Target="../media/image12.svg"/><Relationship Id="rId1" Type="http://schemas.openxmlformats.org/officeDocument/2006/relationships/image" Target="../media/image11.png"/><Relationship Id="rId6" Type="http://schemas.openxmlformats.org/officeDocument/2006/relationships/image" Target="../media/image16.svg"/><Relationship Id="rId5" Type="http://schemas.openxmlformats.org/officeDocument/2006/relationships/image" Target="../media/image15.png"/><Relationship Id="rId4" Type="http://schemas.openxmlformats.org/officeDocument/2006/relationships/image" Target="../media/image14.svg"/></Relationships>
</file>

<file path=ppt/diagrams/_rels/data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6.svg"/><Relationship Id="rId3" Type="http://schemas.openxmlformats.org/officeDocument/2006/relationships/image" Target="../media/image21.png"/><Relationship Id="rId7" Type="http://schemas.openxmlformats.org/officeDocument/2006/relationships/image" Target="../media/image25.png"/><Relationship Id="rId2" Type="http://schemas.openxmlformats.org/officeDocument/2006/relationships/image" Target="../media/image20.svg"/><Relationship Id="rId1" Type="http://schemas.openxmlformats.org/officeDocument/2006/relationships/image" Target="../media/image19.png"/><Relationship Id="rId6" Type="http://schemas.openxmlformats.org/officeDocument/2006/relationships/image" Target="../media/image24.svg"/><Relationship Id="rId5" Type="http://schemas.openxmlformats.org/officeDocument/2006/relationships/image" Target="../media/image23.png"/><Relationship Id="rId4" Type="http://schemas.openxmlformats.org/officeDocument/2006/relationships/image" Target="../media/image22.svg"/></Relationships>
</file>

<file path=ppt/diagrams/_rels/data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image" Target="../media/image3.svg"/><Relationship Id="rId1" Type="http://schemas.openxmlformats.org/officeDocument/2006/relationships/image" Target="../media/image2.png"/><Relationship Id="rId6" Type="http://schemas.openxmlformats.org/officeDocument/2006/relationships/image" Target="../media/image30.svg"/><Relationship Id="rId5" Type="http://schemas.openxmlformats.org/officeDocument/2006/relationships/image" Target="../media/image29.png"/><Relationship Id="rId4" Type="http://schemas.openxmlformats.org/officeDocument/2006/relationships/image" Target="../media/image28.svg"/></Relationships>
</file>

<file path=ppt/diagrams/_rels/drawing2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sv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svg"/><Relationship Id="rId1" Type="http://schemas.openxmlformats.org/officeDocument/2006/relationships/image" Target="../media/image2.png"/><Relationship Id="rId6" Type="http://schemas.openxmlformats.org/officeDocument/2006/relationships/image" Target="../media/image7.svg"/><Relationship Id="rId5" Type="http://schemas.openxmlformats.org/officeDocument/2006/relationships/image" Target="../media/image6.png"/><Relationship Id="rId10" Type="http://schemas.openxmlformats.org/officeDocument/2006/relationships/hyperlink" Target="http://luisamontalvo.blogspot.com/2013/03/el-efecto-fatiga-ha-llegado-facebook.html" TargetMode="External"/><Relationship Id="rId4" Type="http://schemas.openxmlformats.org/officeDocument/2006/relationships/image" Target="../media/image5.svg"/><Relationship Id="rId9" Type="http://schemas.openxmlformats.org/officeDocument/2006/relationships/image" Target="../media/image10.jpg"/></Relationships>
</file>

<file path=ppt/diagrams/_rels/drawing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svg"/><Relationship Id="rId3" Type="http://schemas.openxmlformats.org/officeDocument/2006/relationships/image" Target="../media/image13.png"/><Relationship Id="rId7" Type="http://schemas.openxmlformats.org/officeDocument/2006/relationships/image" Target="../media/image17.png"/><Relationship Id="rId2" Type="http://schemas.openxmlformats.org/officeDocument/2006/relationships/image" Target="../media/image12.svg"/><Relationship Id="rId1" Type="http://schemas.openxmlformats.org/officeDocument/2006/relationships/image" Target="../media/image11.png"/><Relationship Id="rId6" Type="http://schemas.openxmlformats.org/officeDocument/2006/relationships/image" Target="../media/image16.svg"/><Relationship Id="rId5" Type="http://schemas.openxmlformats.org/officeDocument/2006/relationships/image" Target="../media/image15.png"/><Relationship Id="rId4" Type="http://schemas.openxmlformats.org/officeDocument/2006/relationships/image" Target="../media/image14.svg"/></Relationships>
</file>

<file path=ppt/diagrams/_rels/drawing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6.svg"/><Relationship Id="rId3" Type="http://schemas.openxmlformats.org/officeDocument/2006/relationships/image" Target="../media/image21.png"/><Relationship Id="rId7" Type="http://schemas.openxmlformats.org/officeDocument/2006/relationships/image" Target="../media/image25.png"/><Relationship Id="rId2" Type="http://schemas.openxmlformats.org/officeDocument/2006/relationships/image" Target="../media/image20.svg"/><Relationship Id="rId1" Type="http://schemas.openxmlformats.org/officeDocument/2006/relationships/image" Target="../media/image19.png"/><Relationship Id="rId6" Type="http://schemas.openxmlformats.org/officeDocument/2006/relationships/image" Target="../media/image24.svg"/><Relationship Id="rId5" Type="http://schemas.openxmlformats.org/officeDocument/2006/relationships/image" Target="../media/image23.png"/><Relationship Id="rId4" Type="http://schemas.openxmlformats.org/officeDocument/2006/relationships/image" Target="../media/image22.svg"/></Relationships>
</file>

<file path=ppt/diagrams/_rels/drawing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image" Target="../media/image3.svg"/><Relationship Id="rId1" Type="http://schemas.openxmlformats.org/officeDocument/2006/relationships/image" Target="../media/image2.png"/><Relationship Id="rId6" Type="http://schemas.openxmlformats.org/officeDocument/2006/relationships/image" Target="../media/image30.svg"/><Relationship Id="rId5" Type="http://schemas.openxmlformats.org/officeDocument/2006/relationships/image" Target="../media/image29.png"/><Relationship Id="rId4" Type="http://schemas.openxmlformats.org/officeDocument/2006/relationships/image" Target="../media/image28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A156FC8-A7DB-447B-9D77-BFE4687C12F1}" type="doc">
      <dgm:prSet loTypeId="urn:microsoft.com/office/officeart/2005/8/layout/cycle6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697155D6-3E99-4C8F-833D-66237B90E4C8}">
      <dgm:prSet phldrT="[Texte]"/>
      <dgm:spPr/>
      <dgm:t>
        <a:bodyPr/>
        <a:lstStyle/>
        <a:p>
          <a:r>
            <a:rPr lang="fr-FR" dirty="0"/>
            <a:t>Agir</a:t>
          </a:r>
        </a:p>
      </dgm:t>
    </dgm:pt>
    <dgm:pt modelId="{0944E0D9-428C-4ECA-AC1C-FF2BDA29A107}" type="parTrans" cxnId="{DFF9606E-95F2-4CA4-8E67-43FBA13DA293}">
      <dgm:prSet/>
      <dgm:spPr/>
      <dgm:t>
        <a:bodyPr/>
        <a:lstStyle/>
        <a:p>
          <a:endParaRPr lang="fr-FR"/>
        </a:p>
      </dgm:t>
    </dgm:pt>
    <dgm:pt modelId="{27A66FD0-A7A2-4D2D-B508-55D6368526BE}" type="sibTrans" cxnId="{DFF9606E-95F2-4CA4-8E67-43FBA13DA293}">
      <dgm:prSet/>
      <dgm:spPr/>
      <dgm:t>
        <a:bodyPr/>
        <a:lstStyle/>
        <a:p>
          <a:endParaRPr lang="fr-FR"/>
        </a:p>
      </dgm:t>
    </dgm:pt>
    <dgm:pt modelId="{C566FD53-436C-43DB-95F9-DF31DEC57114}">
      <dgm:prSet phldrT="[Texte]"/>
      <dgm:spPr/>
      <dgm:t>
        <a:bodyPr/>
        <a:lstStyle/>
        <a:p>
          <a:r>
            <a:rPr lang="fr-FR" dirty="0"/>
            <a:t>Unir</a:t>
          </a:r>
        </a:p>
      </dgm:t>
    </dgm:pt>
    <dgm:pt modelId="{435551FD-2744-4C4B-8523-66603FBB7919}" type="sibTrans" cxnId="{974A361F-BA87-4F5C-89EF-AA869A4FE3E7}">
      <dgm:prSet/>
      <dgm:spPr/>
      <dgm:t>
        <a:bodyPr/>
        <a:lstStyle/>
        <a:p>
          <a:endParaRPr lang="fr-FR"/>
        </a:p>
      </dgm:t>
    </dgm:pt>
    <dgm:pt modelId="{C54A6E32-A8BB-4EA7-BB8F-C95A89E1DEAD}" type="parTrans" cxnId="{974A361F-BA87-4F5C-89EF-AA869A4FE3E7}">
      <dgm:prSet/>
      <dgm:spPr/>
      <dgm:t>
        <a:bodyPr/>
        <a:lstStyle/>
        <a:p>
          <a:endParaRPr lang="fr-FR"/>
        </a:p>
      </dgm:t>
    </dgm:pt>
    <dgm:pt modelId="{E827646F-362C-43F7-8771-A0AFF490D9D6}">
      <dgm:prSet phldrT="[Texte]"/>
      <dgm:spPr/>
      <dgm:t>
        <a:bodyPr/>
        <a:lstStyle/>
        <a:p>
          <a:r>
            <a:rPr lang="fr-FR" dirty="0"/>
            <a:t>Dynamiser</a:t>
          </a:r>
        </a:p>
      </dgm:t>
    </dgm:pt>
    <dgm:pt modelId="{D314558D-D392-463F-A4AE-971C55CF6F0C}" type="parTrans" cxnId="{108825C4-DB46-4245-B96D-016F961D3628}">
      <dgm:prSet/>
      <dgm:spPr/>
      <dgm:t>
        <a:bodyPr/>
        <a:lstStyle/>
        <a:p>
          <a:endParaRPr lang="fr-FR"/>
        </a:p>
      </dgm:t>
    </dgm:pt>
    <dgm:pt modelId="{EF047395-6279-480D-AFE4-E49AF1804335}" type="sibTrans" cxnId="{108825C4-DB46-4245-B96D-016F961D3628}">
      <dgm:prSet/>
      <dgm:spPr/>
      <dgm:t>
        <a:bodyPr/>
        <a:lstStyle/>
        <a:p>
          <a:endParaRPr lang="fr-FR"/>
        </a:p>
      </dgm:t>
    </dgm:pt>
    <dgm:pt modelId="{26B19E35-560F-4F89-A4E4-4A419A053B5D}">
      <dgm:prSet phldrT="[Texte]"/>
      <dgm:spPr/>
      <dgm:t>
        <a:bodyPr/>
        <a:lstStyle/>
        <a:p>
          <a:r>
            <a:rPr lang="fr-FR" dirty="0"/>
            <a:t>Partager</a:t>
          </a:r>
        </a:p>
      </dgm:t>
    </dgm:pt>
    <dgm:pt modelId="{05415FDB-557A-4B40-A5BD-96787B363CC4}" type="parTrans" cxnId="{9D4B36B0-4853-42F1-82B8-58D24B3B2DAF}">
      <dgm:prSet/>
      <dgm:spPr/>
      <dgm:t>
        <a:bodyPr/>
        <a:lstStyle/>
        <a:p>
          <a:endParaRPr lang="fr-FR"/>
        </a:p>
      </dgm:t>
    </dgm:pt>
    <dgm:pt modelId="{6D032C81-4038-44BE-B386-838E0E41B297}" type="sibTrans" cxnId="{9D4B36B0-4853-42F1-82B8-58D24B3B2DAF}">
      <dgm:prSet/>
      <dgm:spPr/>
      <dgm:t>
        <a:bodyPr/>
        <a:lstStyle/>
        <a:p>
          <a:endParaRPr lang="fr-FR"/>
        </a:p>
      </dgm:t>
    </dgm:pt>
    <dgm:pt modelId="{DD6DB899-1645-4182-A501-89486C768526}">
      <dgm:prSet phldrT="[Texte]"/>
      <dgm:spPr/>
      <dgm:t>
        <a:bodyPr/>
        <a:lstStyle/>
        <a:p>
          <a:r>
            <a:rPr lang="fr-FR"/>
            <a:t>Communiquer</a:t>
          </a:r>
          <a:endParaRPr lang="fr-FR" dirty="0"/>
        </a:p>
      </dgm:t>
    </dgm:pt>
    <dgm:pt modelId="{8E3B9B12-6DA2-4625-BB6D-A38E8191B025}" type="parTrans" cxnId="{1A3E5173-BF6C-48B1-AB6C-B2478B0C3BC3}">
      <dgm:prSet/>
      <dgm:spPr/>
      <dgm:t>
        <a:bodyPr/>
        <a:lstStyle/>
        <a:p>
          <a:endParaRPr lang="fr-FR"/>
        </a:p>
      </dgm:t>
    </dgm:pt>
    <dgm:pt modelId="{2291A064-DE40-4DF9-BCE9-99C4BE6DDA75}" type="sibTrans" cxnId="{1A3E5173-BF6C-48B1-AB6C-B2478B0C3BC3}">
      <dgm:prSet/>
      <dgm:spPr/>
      <dgm:t>
        <a:bodyPr/>
        <a:lstStyle/>
        <a:p>
          <a:endParaRPr lang="fr-FR"/>
        </a:p>
      </dgm:t>
    </dgm:pt>
    <dgm:pt modelId="{31D411DE-5ABC-4581-AFA7-85B652E4A2D6}" type="pres">
      <dgm:prSet presAssocID="{9A156FC8-A7DB-447B-9D77-BFE4687C12F1}" presName="cycle" presStyleCnt="0">
        <dgm:presLayoutVars>
          <dgm:dir/>
          <dgm:resizeHandles val="exact"/>
        </dgm:presLayoutVars>
      </dgm:prSet>
      <dgm:spPr/>
    </dgm:pt>
    <dgm:pt modelId="{3DB385DB-27A7-46F7-B9D3-C208E7BEB790}" type="pres">
      <dgm:prSet presAssocID="{C566FD53-436C-43DB-95F9-DF31DEC57114}" presName="node" presStyleLbl="node1" presStyleIdx="0" presStyleCnt="5">
        <dgm:presLayoutVars>
          <dgm:bulletEnabled val="1"/>
        </dgm:presLayoutVars>
      </dgm:prSet>
      <dgm:spPr/>
    </dgm:pt>
    <dgm:pt modelId="{CAE37FF7-7F25-483C-987A-B86BFBF8DF56}" type="pres">
      <dgm:prSet presAssocID="{C566FD53-436C-43DB-95F9-DF31DEC57114}" presName="spNode" presStyleCnt="0"/>
      <dgm:spPr/>
    </dgm:pt>
    <dgm:pt modelId="{CAB69FC5-F045-4708-B591-8C49F58E0E1B}" type="pres">
      <dgm:prSet presAssocID="{435551FD-2744-4C4B-8523-66603FBB7919}" presName="sibTrans" presStyleLbl="sibTrans1D1" presStyleIdx="0" presStyleCnt="5"/>
      <dgm:spPr/>
    </dgm:pt>
    <dgm:pt modelId="{2C569969-8E5A-4B31-B082-BF1D712B7F5E}" type="pres">
      <dgm:prSet presAssocID="{DD6DB899-1645-4182-A501-89486C768526}" presName="node" presStyleLbl="node1" presStyleIdx="1" presStyleCnt="5">
        <dgm:presLayoutVars>
          <dgm:bulletEnabled val="1"/>
        </dgm:presLayoutVars>
      </dgm:prSet>
      <dgm:spPr/>
    </dgm:pt>
    <dgm:pt modelId="{AC7D82D3-9DA1-422F-82CB-673F38E6E095}" type="pres">
      <dgm:prSet presAssocID="{DD6DB899-1645-4182-A501-89486C768526}" presName="spNode" presStyleCnt="0"/>
      <dgm:spPr/>
    </dgm:pt>
    <dgm:pt modelId="{E37C35D8-19F7-4E38-B8A7-D05E1B0750A8}" type="pres">
      <dgm:prSet presAssocID="{2291A064-DE40-4DF9-BCE9-99C4BE6DDA75}" presName="sibTrans" presStyleLbl="sibTrans1D1" presStyleIdx="1" presStyleCnt="5"/>
      <dgm:spPr/>
    </dgm:pt>
    <dgm:pt modelId="{BFFCED93-1695-4791-AC0B-BCD68A6E9BC2}" type="pres">
      <dgm:prSet presAssocID="{26B19E35-560F-4F89-A4E4-4A419A053B5D}" presName="node" presStyleLbl="node1" presStyleIdx="2" presStyleCnt="5">
        <dgm:presLayoutVars>
          <dgm:bulletEnabled val="1"/>
        </dgm:presLayoutVars>
      </dgm:prSet>
      <dgm:spPr/>
    </dgm:pt>
    <dgm:pt modelId="{1F7C3977-21CA-4462-A358-CD0721B56DF4}" type="pres">
      <dgm:prSet presAssocID="{26B19E35-560F-4F89-A4E4-4A419A053B5D}" presName="spNode" presStyleCnt="0"/>
      <dgm:spPr/>
    </dgm:pt>
    <dgm:pt modelId="{74A243D3-540B-42F7-999F-D1D1FD056CA0}" type="pres">
      <dgm:prSet presAssocID="{6D032C81-4038-44BE-B386-838E0E41B297}" presName="sibTrans" presStyleLbl="sibTrans1D1" presStyleIdx="2" presStyleCnt="5"/>
      <dgm:spPr/>
    </dgm:pt>
    <dgm:pt modelId="{20819175-8B2F-4721-9F79-85188560FCC3}" type="pres">
      <dgm:prSet presAssocID="{697155D6-3E99-4C8F-833D-66237B90E4C8}" presName="node" presStyleLbl="node1" presStyleIdx="3" presStyleCnt="5">
        <dgm:presLayoutVars>
          <dgm:bulletEnabled val="1"/>
        </dgm:presLayoutVars>
      </dgm:prSet>
      <dgm:spPr/>
    </dgm:pt>
    <dgm:pt modelId="{7F1F064B-8CD3-4C30-9E1A-8BE1C4679DC6}" type="pres">
      <dgm:prSet presAssocID="{697155D6-3E99-4C8F-833D-66237B90E4C8}" presName="spNode" presStyleCnt="0"/>
      <dgm:spPr/>
    </dgm:pt>
    <dgm:pt modelId="{1195199E-E436-434B-B1A2-698965ACD17C}" type="pres">
      <dgm:prSet presAssocID="{27A66FD0-A7A2-4D2D-B508-55D6368526BE}" presName="sibTrans" presStyleLbl="sibTrans1D1" presStyleIdx="3" presStyleCnt="5"/>
      <dgm:spPr/>
    </dgm:pt>
    <dgm:pt modelId="{CA278178-6F84-4A3E-BFF5-F6266904B0B3}" type="pres">
      <dgm:prSet presAssocID="{E827646F-362C-43F7-8771-A0AFF490D9D6}" presName="node" presStyleLbl="node1" presStyleIdx="4" presStyleCnt="5">
        <dgm:presLayoutVars>
          <dgm:bulletEnabled val="1"/>
        </dgm:presLayoutVars>
      </dgm:prSet>
      <dgm:spPr/>
    </dgm:pt>
    <dgm:pt modelId="{98573638-1430-48B4-A375-A002010D2463}" type="pres">
      <dgm:prSet presAssocID="{E827646F-362C-43F7-8771-A0AFF490D9D6}" presName="spNode" presStyleCnt="0"/>
      <dgm:spPr/>
    </dgm:pt>
    <dgm:pt modelId="{F890796D-D6C6-4487-898C-CEF626FDABD2}" type="pres">
      <dgm:prSet presAssocID="{EF047395-6279-480D-AFE4-E49AF1804335}" presName="sibTrans" presStyleLbl="sibTrans1D1" presStyleIdx="4" presStyleCnt="5"/>
      <dgm:spPr/>
    </dgm:pt>
  </dgm:ptLst>
  <dgm:cxnLst>
    <dgm:cxn modelId="{82885408-721B-4FD6-B192-BF2D5FB100DB}" type="presOf" srcId="{26B19E35-560F-4F89-A4E4-4A419A053B5D}" destId="{BFFCED93-1695-4791-AC0B-BCD68A6E9BC2}" srcOrd="0" destOrd="0" presId="urn:microsoft.com/office/officeart/2005/8/layout/cycle6"/>
    <dgm:cxn modelId="{974A361F-BA87-4F5C-89EF-AA869A4FE3E7}" srcId="{9A156FC8-A7DB-447B-9D77-BFE4687C12F1}" destId="{C566FD53-436C-43DB-95F9-DF31DEC57114}" srcOrd="0" destOrd="0" parTransId="{C54A6E32-A8BB-4EA7-BB8F-C95A89E1DEAD}" sibTransId="{435551FD-2744-4C4B-8523-66603FBB7919}"/>
    <dgm:cxn modelId="{EA2F2965-3B48-4F78-9234-41642E7AB830}" type="presOf" srcId="{C566FD53-436C-43DB-95F9-DF31DEC57114}" destId="{3DB385DB-27A7-46F7-B9D3-C208E7BEB790}" srcOrd="0" destOrd="0" presId="urn:microsoft.com/office/officeart/2005/8/layout/cycle6"/>
    <dgm:cxn modelId="{34A5B646-3AF5-4655-8ACD-515EB738EC53}" type="presOf" srcId="{27A66FD0-A7A2-4D2D-B508-55D6368526BE}" destId="{1195199E-E436-434B-B1A2-698965ACD17C}" srcOrd="0" destOrd="0" presId="urn:microsoft.com/office/officeart/2005/8/layout/cycle6"/>
    <dgm:cxn modelId="{DFF9606E-95F2-4CA4-8E67-43FBA13DA293}" srcId="{9A156FC8-A7DB-447B-9D77-BFE4687C12F1}" destId="{697155D6-3E99-4C8F-833D-66237B90E4C8}" srcOrd="3" destOrd="0" parTransId="{0944E0D9-428C-4ECA-AC1C-FF2BDA29A107}" sibTransId="{27A66FD0-A7A2-4D2D-B508-55D6368526BE}"/>
    <dgm:cxn modelId="{1A3E5173-BF6C-48B1-AB6C-B2478B0C3BC3}" srcId="{9A156FC8-A7DB-447B-9D77-BFE4687C12F1}" destId="{DD6DB899-1645-4182-A501-89486C768526}" srcOrd="1" destOrd="0" parTransId="{8E3B9B12-6DA2-4625-BB6D-A38E8191B025}" sibTransId="{2291A064-DE40-4DF9-BCE9-99C4BE6DDA75}"/>
    <dgm:cxn modelId="{BCA4368F-B626-4802-B653-83F87A0A2511}" type="presOf" srcId="{DD6DB899-1645-4182-A501-89486C768526}" destId="{2C569969-8E5A-4B31-B082-BF1D712B7F5E}" srcOrd="0" destOrd="0" presId="urn:microsoft.com/office/officeart/2005/8/layout/cycle6"/>
    <dgm:cxn modelId="{293C94AE-8A5F-40BE-9EC9-578FCBD2016C}" type="presOf" srcId="{6D032C81-4038-44BE-B386-838E0E41B297}" destId="{74A243D3-540B-42F7-999F-D1D1FD056CA0}" srcOrd="0" destOrd="0" presId="urn:microsoft.com/office/officeart/2005/8/layout/cycle6"/>
    <dgm:cxn modelId="{9D4B36B0-4853-42F1-82B8-58D24B3B2DAF}" srcId="{9A156FC8-A7DB-447B-9D77-BFE4687C12F1}" destId="{26B19E35-560F-4F89-A4E4-4A419A053B5D}" srcOrd="2" destOrd="0" parTransId="{05415FDB-557A-4B40-A5BD-96787B363CC4}" sibTransId="{6D032C81-4038-44BE-B386-838E0E41B297}"/>
    <dgm:cxn modelId="{35CB9CB3-B161-412F-B2D8-2302D0D1BF2B}" type="presOf" srcId="{EF047395-6279-480D-AFE4-E49AF1804335}" destId="{F890796D-D6C6-4487-898C-CEF626FDABD2}" srcOrd="0" destOrd="0" presId="urn:microsoft.com/office/officeart/2005/8/layout/cycle6"/>
    <dgm:cxn modelId="{619E8EBA-36A2-4062-9030-6F91227CD46F}" type="presOf" srcId="{9A156FC8-A7DB-447B-9D77-BFE4687C12F1}" destId="{31D411DE-5ABC-4581-AFA7-85B652E4A2D6}" srcOrd="0" destOrd="0" presId="urn:microsoft.com/office/officeart/2005/8/layout/cycle6"/>
    <dgm:cxn modelId="{108825C4-DB46-4245-B96D-016F961D3628}" srcId="{9A156FC8-A7DB-447B-9D77-BFE4687C12F1}" destId="{E827646F-362C-43F7-8771-A0AFF490D9D6}" srcOrd="4" destOrd="0" parTransId="{D314558D-D392-463F-A4AE-971C55CF6F0C}" sibTransId="{EF047395-6279-480D-AFE4-E49AF1804335}"/>
    <dgm:cxn modelId="{9B31D5DD-3651-4B83-82F2-F632E5BEB99C}" type="presOf" srcId="{2291A064-DE40-4DF9-BCE9-99C4BE6DDA75}" destId="{E37C35D8-19F7-4E38-B8A7-D05E1B0750A8}" srcOrd="0" destOrd="0" presId="urn:microsoft.com/office/officeart/2005/8/layout/cycle6"/>
    <dgm:cxn modelId="{1EFAACDE-0188-415B-A0A9-AA6BD117B31C}" type="presOf" srcId="{E827646F-362C-43F7-8771-A0AFF490D9D6}" destId="{CA278178-6F84-4A3E-BFF5-F6266904B0B3}" srcOrd="0" destOrd="0" presId="urn:microsoft.com/office/officeart/2005/8/layout/cycle6"/>
    <dgm:cxn modelId="{FAF997DF-5B8D-4701-8DD8-5726BC96EB6E}" type="presOf" srcId="{435551FD-2744-4C4B-8523-66603FBB7919}" destId="{CAB69FC5-F045-4708-B591-8C49F58E0E1B}" srcOrd="0" destOrd="0" presId="urn:microsoft.com/office/officeart/2005/8/layout/cycle6"/>
    <dgm:cxn modelId="{5D7575F0-823F-4506-AF3B-22DE5ABE4E36}" type="presOf" srcId="{697155D6-3E99-4C8F-833D-66237B90E4C8}" destId="{20819175-8B2F-4721-9F79-85188560FCC3}" srcOrd="0" destOrd="0" presId="urn:microsoft.com/office/officeart/2005/8/layout/cycle6"/>
    <dgm:cxn modelId="{A7433CDA-B315-4ECB-9956-2222582A4A01}" type="presParOf" srcId="{31D411DE-5ABC-4581-AFA7-85B652E4A2D6}" destId="{3DB385DB-27A7-46F7-B9D3-C208E7BEB790}" srcOrd="0" destOrd="0" presId="urn:microsoft.com/office/officeart/2005/8/layout/cycle6"/>
    <dgm:cxn modelId="{26BDE83A-3810-4F07-96B0-6A1FDB221ADC}" type="presParOf" srcId="{31D411DE-5ABC-4581-AFA7-85B652E4A2D6}" destId="{CAE37FF7-7F25-483C-987A-B86BFBF8DF56}" srcOrd="1" destOrd="0" presId="urn:microsoft.com/office/officeart/2005/8/layout/cycle6"/>
    <dgm:cxn modelId="{64E85ED6-5833-4AFA-97A0-8AE572FD689F}" type="presParOf" srcId="{31D411DE-5ABC-4581-AFA7-85B652E4A2D6}" destId="{CAB69FC5-F045-4708-B591-8C49F58E0E1B}" srcOrd="2" destOrd="0" presId="urn:microsoft.com/office/officeart/2005/8/layout/cycle6"/>
    <dgm:cxn modelId="{F98F19A9-9913-4E6E-A18D-B9D18732D507}" type="presParOf" srcId="{31D411DE-5ABC-4581-AFA7-85B652E4A2D6}" destId="{2C569969-8E5A-4B31-B082-BF1D712B7F5E}" srcOrd="3" destOrd="0" presId="urn:microsoft.com/office/officeart/2005/8/layout/cycle6"/>
    <dgm:cxn modelId="{90707D51-49D1-4DE2-B639-8F32D4B9C73A}" type="presParOf" srcId="{31D411DE-5ABC-4581-AFA7-85B652E4A2D6}" destId="{AC7D82D3-9DA1-422F-82CB-673F38E6E095}" srcOrd="4" destOrd="0" presId="urn:microsoft.com/office/officeart/2005/8/layout/cycle6"/>
    <dgm:cxn modelId="{26B186E7-3587-403A-ABCB-E1BC523692D8}" type="presParOf" srcId="{31D411DE-5ABC-4581-AFA7-85B652E4A2D6}" destId="{E37C35D8-19F7-4E38-B8A7-D05E1B0750A8}" srcOrd="5" destOrd="0" presId="urn:microsoft.com/office/officeart/2005/8/layout/cycle6"/>
    <dgm:cxn modelId="{F18B70E5-0311-4E45-AAA0-5746E7199F52}" type="presParOf" srcId="{31D411DE-5ABC-4581-AFA7-85B652E4A2D6}" destId="{BFFCED93-1695-4791-AC0B-BCD68A6E9BC2}" srcOrd="6" destOrd="0" presId="urn:microsoft.com/office/officeart/2005/8/layout/cycle6"/>
    <dgm:cxn modelId="{A261BF59-77E2-407B-99DB-635E3971F286}" type="presParOf" srcId="{31D411DE-5ABC-4581-AFA7-85B652E4A2D6}" destId="{1F7C3977-21CA-4462-A358-CD0721B56DF4}" srcOrd="7" destOrd="0" presId="urn:microsoft.com/office/officeart/2005/8/layout/cycle6"/>
    <dgm:cxn modelId="{A8A95E34-FE32-4F0D-A93D-CD5721EB85F6}" type="presParOf" srcId="{31D411DE-5ABC-4581-AFA7-85B652E4A2D6}" destId="{74A243D3-540B-42F7-999F-D1D1FD056CA0}" srcOrd="8" destOrd="0" presId="urn:microsoft.com/office/officeart/2005/8/layout/cycle6"/>
    <dgm:cxn modelId="{E69F4C85-99B3-4E48-BBF7-C679206AA7AD}" type="presParOf" srcId="{31D411DE-5ABC-4581-AFA7-85B652E4A2D6}" destId="{20819175-8B2F-4721-9F79-85188560FCC3}" srcOrd="9" destOrd="0" presId="urn:microsoft.com/office/officeart/2005/8/layout/cycle6"/>
    <dgm:cxn modelId="{4BC05D1F-EC2A-45D5-A68B-12704538DADD}" type="presParOf" srcId="{31D411DE-5ABC-4581-AFA7-85B652E4A2D6}" destId="{7F1F064B-8CD3-4C30-9E1A-8BE1C4679DC6}" srcOrd="10" destOrd="0" presId="urn:microsoft.com/office/officeart/2005/8/layout/cycle6"/>
    <dgm:cxn modelId="{52453AE2-D34E-4C0C-BB76-6FBC18295E59}" type="presParOf" srcId="{31D411DE-5ABC-4581-AFA7-85B652E4A2D6}" destId="{1195199E-E436-434B-B1A2-698965ACD17C}" srcOrd="11" destOrd="0" presId="urn:microsoft.com/office/officeart/2005/8/layout/cycle6"/>
    <dgm:cxn modelId="{B9F68CF8-8126-4CC7-BB32-B5CDA36340FE}" type="presParOf" srcId="{31D411DE-5ABC-4581-AFA7-85B652E4A2D6}" destId="{CA278178-6F84-4A3E-BFF5-F6266904B0B3}" srcOrd="12" destOrd="0" presId="urn:microsoft.com/office/officeart/2005/8/layout/cycle6"/>
    <dgm:cxn modelId="{D7090061-9E68-4003-883A-82C7C8A752AF}" type="presParOf" srcId="{31D411DE-5ABC-4581-AFA7-85B652E4A2D6}" destId="{98573638-1430-48B4-A375-A002010D2463}" srcOrd="13" destOrd="0" presId="urn:microsoft.com/office/officeart/2005/8/layout/cycle6"/>
    <dgm:cxn modelId="{5CA49C93-74FD-40E2-8C85-33AC22F54AF5}" type="presParOf" srcId="{31D411DE-5ABC-4581-AFA7-85B652E4A2D6}" destId="{F890796D-D6C6-4487-898C-CEF626FDABD2}" srcOrd="14" destOrd="0" presId="urn:microsoft.com/office/officeart/2005/8/layout/cycle6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0996B91-F682-4A09-B937-FF18E11F1A88}" type="doc">
      <dgm:prSet loTypeId="urn:microsoft.com/office/officeart/2005/8/layout/vList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9065AF46-12C7-414C-BF44-ACA91FF0C00A}">
      <dgm:prSet custT="1"/>
      <dgm:spPr/>
      <dgm:t>
        <a:bodyPr/>
        <a:lstStyle/>
        <a:p>
          <a:r>
            <a:rPr lang="fr-FR" sz="1500" dirty="0"/>
            <a:t>Assurer votre </a:t>
          </a:r>
          <a:r>
            <a:rPr lang="fr-FR" sz="1800" dirty="0"/>
            <a:t>représentativité</a:t>
          </a:r>
          <a:r>
            <a:rPr lang="fr-FR" sz="1500" dirty="0"/>
            <a:t> lors des réunions </a:t>
          </a:r>
          <a:br>
            <a:rPr lang="fr-FR" sz="1500" dirty="0"/>
          </a:br>
          <a:r>
            <a:rPr lang="fr-FR" sz="1500" dirty="0"/>
            <a:t>et commissions inter-service</a:t>
          </a:r>
        </a:p>
      </dgm:t>
    </dgm:pt>
    <dgm:pt modelId="{BAD934FC-E5C5-47DB-8F36-56A7FA032B5B}" type="parTrans" cxnId="{AEE67A87-C606-4EA7-B899-51AF3B7F1A99}">
      <dgm:prSet/>
      <dgm:spPr/>
      <dgm:t>
        <a:bodyPr/>
        <a:lstStyle/>
        <a:p>
          <a:endParaRPr lang="fr-FR"/>
        </a:p>
      </dgm:t>
    </dgm:pt>
    <dgm:pt modelId="{2579115B-2DE2-4294-91F4-E3B01FB8D725}" type="sibTrans" cxnId="{AEE67A87-C606-4EA7-B899-51AF3B7F1A99}">
      <dgm:prSet/>
      <dgm:spPr/>
      <dgm:t>
        <a:bodyPr/>
        <a:lstStyle/>
        <a:p>
          <a:endParaRPr lang="fr-FR"/>
        </a:p>
      </dgm:t>
    </dgm:pt>
    <dgm:pt modelId="{0F05C2E3-2ABC-4117-989A-C5796F789BE7}">
      <dgm:prSet custT="1"/>
      <dgm:spPr/>
      <dgm:t>
        <a:bodyPr/>
        <a:lstStyle/>
        <a:p>
          <a:r>
            <a:rPr lang="fr-FR" sz="1800"/>
            <a:t>Entretenir le dialogue avec Méribel tourisme et la Mairie </a:t>
          </a:r>
        </a:p>
      </dgm:t>
    </dgm:pt>
    <dgm:pt modelId="{1E35EF89-F719-42FE-A267-840E353A239E}" type="parTrans" cxnId="{D0BA2400-82F5-4368-A590-D01927A26616}">
      <dgm:prSet/>
      <dgm:spPr/>
      <dgm:t>
        <a:bodyPr/>
        <a:lstStyle/>
        <a:p>
          <a:endParaRPr lang="fr-FR"/>
        </a:p>
      </dgm:t>
    </dgm:pt>
    <dgm:pt modelId="{C5891340-4BFC-4294-8FB5-74546D28665E}" type="sibTrans" cxnId="{D0BA2400-82F5-4368-A590-D01927A26616}">
      <dgm:prSet/>
      <dgm:spPr/>
      <dgm:t>
        <a:bodyPr/>
        <a:lstStyle/>
        <a:p>
          <a:endParaRPr lang="fr-FR"/>
        </a:p>
      </dgm:t>
    </dgm:pt>
    <dgm:pt modelId="{0C65C8B1-0484-4267-83DB-37942985B0C3}">
      <dgm:prSet custT="1"/>
      <dgm:spPr/>
      <dgm:t>
        <a:bodyPr/>
        <a:lstStyle/>
        <a:p>
          <a:r>
            <a:rPr lang="fr-FR" sz="1800" dirty="0"/>
            <a:t>Partager notre savoir faire et nos contacts entre adhérents</a:t>
          </a:r>
        </a:p>
      </dgm:t>
    </dgm:pt>
    <dgm:pt modelId="{6070F46A-D2BB-4B0C-9770-35A792238E50}" type="parTrans" cxnId="{101FA428-AD4C-492C-9FE8-9FDE9B034496}">
      <dgm:prSet/>
      <dgm:spPr/>
      <dgm:t>
        <a:bodyPr/>
        <a:lstStyle/>
        <a:p>
          <a:endParaRPr lang="fr-FR"/>
        </a:p>
      </dgm:t>
    </dgm:pt>
    <dgm:pt modelId="{00816AAF-003D-46C3-A331-A8141B0DCC07}" type="sibTrans" cxnId="{101FA428-AD4C-492C-9FE8-9FDE9B034496}">
      <dgm:prSet/>
      <dgm:spPr/>
      <dgm:t>
        <a:bodyPr/>
        <a:lstStyle/>
        <a:p>
          <a:endParaRPr lang="fr-FR"/>
        </a:p>
      </dgm:t>
    </dgm:pt>
    <dgm:pt modelId="{4CA42826-D83B-4550-B12A-5B31B1133DAF}">
      <dgm:prSet custT="1"/>
      <dgm:spPr/>
      <dgm:t>
        <a:bodyPr/>
        <a:lstStyle/>
        <a:p>
          <a:r>
            <a:rPr lang="fr-FR" sz="1800" dirty="0"/>
            <a:t>Accéder aux informations des autres adhérents via une plateforme web</a:t>
          </a:r>
        </a:p>
      </dgm:t>
    </dgm:pt>
    <dgm:pt modelId="{0580463B-CFE2-421B-B73F-0BFB4EC9C915}" type="parTrans" cxnId="{78E4E3F9-AEC2-4378-A9D8-207679D35A42}">
      <dgm:prSet/>
      <dgm:spPr/>
      <dgm:t>
        <a:bodyPr/>
        <a:lstStyle/>
        <a:p>
          <a:endParaRPr lang="fr-FR"/>
        </a:p>
      </dgm:t>
    </dgm:pt>
    <dgm:pt modelId="{F812876D-0D89-4D3B-A8C9-4449C1939FA6}" type="sibTrans" cxnId="{78E4E3F9-AEC2-4378-A9D8-207679D35A42}">
      <dgm:prSet/>
      <dgm:spPr/>
      <dgm:t>
        <a:bodyPr/>
        <a:lstStyle/>
        <a:p>
          <a:endParaRPr lang="fr-FR"/>
        </a:p>
      </dgm:t>
    </dgm:pt>
    <dgm:pt modelId="{A120FE17-9265-4C07-A98F-CC55A0A3AE08}">
      <dgm:prSet custT="1"/>
      <dgm:spPr/>
      <dgm:t>
        <a:bodyPr/>
        <a:lstStyle/>
        <a:p>
          <a:r>
            <a:rPr lang="fr-FR" sz="1800" dirty="0"/>
            <a:t>Partager les informations entre sociaux-professionnels</a:t>
          </a:r>
          <a:br>
            <a:rPr lang="fr-FR" sz="1800" dirty="0"/>
          </a:br>
          <a:r>
            <a:rPr lang="fr-FR" sz="1800" dirty="0"/>
            <a:t> via notre groupe privé @</a:t>
          </a:r>
          <a:r>
            <a:rPr lang="fr-FR" sz="1800" dirty="0" err="1"/>
            <a:t>wearemeribel</a:t>
          </a:r>
          <a:endParaRPr lang="fr-FR" sz="1800" dirty="0"/>
        </a:p>
      </dgm:t>
    </dgm:pt>
    <dgm:pt modelId="{546BC200-B06D-46B3-AB40-9540456B31AA}" type="parTrans" cxnId="{F4B87E36-97B7-4A69-8DF5-D4BB215B4344}">
      <dgm:prSet/>
      <dgm:spPr/>
      <dgm:t>
        <a:bodyPr/>
        <a:lstStyle/>
        <a:p>
          <a:endParaRPr lang="fr-FR"/>
        </a:p>
      </dgm:t>
    </dgm:pt>
    <dgm:pt modelId="{C8A2B588-668D-4453-951D-26EC0CA65E7C}" type="sibTrans" cxnId="{F4B87E36-97B7-4A69-8DF5-D4BB215B4344}">
      <dgm:prSet/>
      <dgm:spPr/>
      <dgm:t>
        <a:bodyPr/>
        <a:lstStyle/>
        <a:p>
          <a:endParaRPr lang="fr-FR"/>
        </a:p>
      </dgm:t>
    </dgm:pt>
    <dgm:pt modelId="{B2D2947B-E5D5-4AE4-B8FA-EC1C4F2420F3}" type="pres">
      <dgm:prSet presAssocID="{F0996B91-F682-4A09-B937-FF18E11F1A88}" presName="linearFlow" presStyleCnt="0">
        <dgm:presLayoutVars>
          <dgm:dir/>
          <dgm:resizeHandles val="exact"/>
        </dgm:presLayoutVars>
      </dgm:prSet>
      <dgm:spPr/>
    </dgm:pt>
    <dgm:pt modelId="{538C7368-299F-49ED-9CF2-07C8D18B419A}" type="pres">
      <dgm:prSet presAssocID="{9065AF46-12C7-414C-BF44-ACA91FF0C00A}" presName="composite" presStyleCnt="0"/>
      <dgm:spPr/>
    </dgm:pt>
    <dgm:pt modelId="{0AE49AF4-B0C0-4246-961A-57AF2480A3FF}" type="pres">
      <dgm:prSet presAssocID="{9065AF46-12C7-414C-BF44-ACA91FF0C00A}" presName="imgShp" presStyleLbl="fgImgPlace1" presStyleIdx="0" presStyleCnt="5"/>
      <dgm:spPr>
        <a:blipFill>
          <a:blip xmlns:r="http://schemas.openxmlformats.org/officeDocument/2006/relationships"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Réunion"/>
        </a:ext>
      </dgm:extLst>
    </dgm:pt>
    <dgm:pt modelId="{47D03C46-B9AA-4248-A6AE-489F69015F54}" type="pres">
      <dgm:prSet presAssocID="{9065AF46-12C7-414C-BF44-ACA91FF0C00A}" presName="txShp" presStyleLbl="node1" presStyleIdx="0" presStyleCnt="5">
        <dgm:presLayoutVars>
          <dgm:bulletEnabled val="1"/>
        </dgm:presLayoutVars>
      </dgm:prSet>
      <dgm:spPr/>
    </dgm:pt>
    <dgm:pt modelId="{50735BA9-8503-4F75-8B9E-A6952F005D87}" type="pres">
      <dgm:prSet presAssocID="{2579115B-2DE2-4294-91F4-E3B01FB8D725}" presName="spacing" presStyleCnt="0"/>
      <dgm:spPr/>
    </dgm:pt>
    <dgm:pt modelId="{109FA3E6-A039-4A3B-8092-A5EC1345B556}" type="pres">
      <dgm:prSet presAssocID="{0F05C2E3-2ABC-4117-989A-C5796F789BE7}" presName="composite" presStyleCnt="0"/>
      <dgm:spPr/>
    </dgm:pt>
    <dgm:pt modelId="{45131935-986B-4B8E-A21E-DED58912E583}" type="pres">
      <dgm:prSet presAssocID="{0F05C2E3-2ABC-4117-989A-C5796F789BE7}" presName="imgShp" presStyleLbl="fgImgPlace1" presStyleIdx="1" presStyleCnt="5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Poignée de main"/>
        </a:ext>
      </dgm:extLst>
    </dgm:pt>
    <dgm:pt modelId="{CCBBEAFF-6CE0-4486-9548-948828FFEEBB}" type="pres">
      <dgm:prSet presAssocID="{0F05C2E3-2ABC-4117-989A-C5796F789BE7}" presName="txShp" presStyleLbl="node1" presStyleIdx="1" presStyleCnt="5">
        <dgm:presLayoutVars>
          <dgm:bulletEnabled val="1"/>
        </dgm:presLayoutVars>
      </dgm:prSet>
      <dgm:spPr/>
    </dgm:pt>
    <dgm:pt modelId="{59FBD975-9115-4FE8-965C-3DFE3B43858A}" type="pres">
      <dgm:prSet presAssocID="{C5891340-4BFC-4294-8FB5-74546D28665E}" presName="spacing" presStyleCnt="0"/>
      <dgm:spPr/>
    </dgm:pt>
    <dgm:pt modelId="{BCC176B0-093D-4431-A4C4-6366E4CEDAD6}" type="pres">
      <dgm:prSet presAssocID="{0C65C8B1-0484-4267-83DB-37942985B0C3}" presName="composite" presStyleCnt="0"/>
      <dgm:spPr/>
    </dgm:pt>
    <dgm:pt modelId="{7CCC7CA8-1B2A-427E-B55E-BD58FCFC0F85}" type="pres">
      <dgm:prSet presAssocID="{0C65C8B1-0484-4267-83DB-37942985B0C3}" presName="imgShp" presStyleLbl="fgImgPlace1" presStyleIdx="2" presStyleCnt="5"/>
      <dgm:spPr>
        <a:blipFill>
          <a:blip xmlns:r="http://schemas.openxmlformats.org/officeDocument/2006/relationships"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Outils"/>
        </a:ext>
      </dgm:extLst>
    </dgm:pt>
    <dgm:pt modelId="{8573C73A-C290-46FD-82C1-651EBBE2EEEB}" type="pres">
      <dgm:prSet presAssocID="{0C65C8B1-0484-4267-83DB-37942985B0C3}" presName="txShp" presStyleLbl="node1" presStyleIdx="2" presStyleCnt="5">
        <dgm:presLayoutVars>
          <dgm:bulletEnabled val="1"/>
        </dgm:presLayoutVars>
      </dgm:prSet>
      <dgm:spPr/>
    </dgm:pt>
    <dgm:pt modelId="{AAFA1C67-94B8-46FE-B4F1-D91CEE0CA04C}" type="pres">
      <dgm:prSet presAssocID="{00816AAF-003D-46C3-A331-A8141B0DCC07}" presName="spacing" presStyleCnt="0"/>
      <dgm:spPr/>
    </dgm:pt>
    <dgm:pt modelId="{E7E05E25-79B6-4473-B4D4-7C6C0A927AB2}" type="pres">
      <dgm:prSet presAssocID="{4CA42826-D83B-4550-B12A-5B31B1133DAF}" presName="composite" presStyleCnt="0"/>
      <dgm:spPr/>
    </dgm:pt>
    <dgm:pt modelId="{81542A19-BF36-43C3-AD71-EEA42647F146}" type="pres">
      <dgm:prSet presAssocID="{4CA42826-D83B-4550-B12A-5B31B1133DAF}" presName="imgShp" presStyleLbl="fgImgPlace1" presStyleIdx="3" presStyleCnt="5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rcRect/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Internet"/>
        </a:ext>
      </dgm:extLst>
    </dgm:pt>
    <dgm:pt modelId="{4A9488D2-C809-46A3-AD0C-BFC1330BD88B}" type="pres">
      <dgm:prSet presAssocID="{4CA42826-D83B-4550-B12A-5B31B1133DAF}" presName="txShp" presStyleLbl="node1" presStyleIdx="3" presStyleCnt="5">
        <dgm:presLayoutVars>
          <dgm:bulletEnabled val="1"/>
        </dgm:presLayoutVars>
      </dgm:prSet>
      <dgm:spPr/>
    </dgm:pt>
    <dgm:pt modelId="{9A970A01-B497-4F40-8B46-2D0EE31D9E88}" type="pres">
      <dgm:prSet presAssocID="{F812876D-0D89-4D3B-A8C9-4449C1939FA6}" presName="spacing" presStyleCnt="0"/>
      <dgm:spPr/>
    </dgm:pt>
    <dgm:pt modelId="{93B5A92D-D5B5-46DC-A245-305E892B48EF}" type="pres">
      <dgm:prSet presAssocID="{A120FE17-9265-4C07-A98F-CC55A0A3AE08}" presName="composite" presStyleCnt="0"/>
      <dgm:spPr/>
    </dgm:pt>
    <dgm:pt modelId="{41F76E01-C253-49BD-9BE7-414AAD8E1691}" type="pres">
      <dgm:prSet presAssocID="{A120FE17-9265-4C07-A98F-CC55A0A3AE08}" presName="imgShp" presStyleLbl="fgImgPlace1" presStyleIdx="4" presStyleCnt="5"/>
      <dgm:spPr>
        <a:blipFill>
          <a:blip xmlns:r="http://schemas.openxmlformats.org/officeDocument/2006/relationships" r:embed="rId9">
            <a:duotone>
              <a:schemeClr val="accent1">
                <a:hueOff val="0"/>
                <a:satOff val="0"/>
                <a:lumOff val="0"/>
                <a:alphaOff val="0"/>
                <a:shade val="20000"/>
                <a:satMod val="200000"/>
              </a:schemeClr>
              <a:schemeClr val="accent1">
                <a:hueOff val="0"/>
                <a:satOff val="0"/>
                <a:lumOff val="0"/>
                <a:alphaOff val="0"/>
                <a:tint val="12000"/>
                <a:satMod val="19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10"/>
              </a:ext>
            </a:extLst>
          </a:blip>
          <a:srcRect/>
          <a:stretch>
            <a:fillRect/>
          </a:stretch>
        </a:blipFill>
      </dgm:spPr>
    </dgm:pt>
    <dgm:pt modelId="{BAD84CC5-5B80-445B-BBAD-D3C086058DBC}" type="pres">
      <dgm:prSet presAssocID="{A120FE17-9265-4C07-A98F-CC55A0A3AE08}" presName="txShp" presStyleLbl="node1" presStyleIdx="4" presStyleCnt="5">
        <dgm:presLayoutVars>
          <dgm:bulletEnabled val="1"/>
        </dgm:presLayoutVars>
      </dgm:prSet>
      <dgm:spPr/>
    </dgm:pt>
  </dgm:ptLst>
  <dgm:cxnLst>
    <dgm:cxn modelId="{D0BA2400-82F5-4368-A590-D01927A26616}" srcId="{F0996B91-F682-4A09-B937-FF18E11F1A88}" destId="{0F05C2E3-2ABC-4117-989A-C5796F789BE7}" srcOrd="1" destOrd="0" parTransId="{1E35EF89-F719-42FE-A267-840E353A239E}" sibTransId="{C5891340-4BFC-4294-8FB5-74546D28665E}"/>
    <dgm:cxn modelId="{D156F122-ABFD-4A57-9A39-4AECCE9EEAF8}" type="presOf" srcId="{0F05C2E3-2ABC-4117-989A-C5796F789BE7}" destId="{CCBBEAFF-6CE0-4486-9548-948828FFEEBB}" srcOrd="0" destOrd="0" presId="urn:microsoft.com/office/officeart/2005/8/layout/vList3"/>
    <dgm:cxn modelId="{101FA428-AD4C-492C-9FE8-9FDE9B034496}" srcId="{F0996B91-F682-4A09-B937-FF18E11F1A88}" destId="{0C65C8B1-0484-4267-83DB-37942985B0C3}" srcOrd="2" destOrd="0" parTransId="{6070F46A-D2BB-4B0C-9770-35A792238E50}" sibTransId="{00816AAF-003D-46C3-A331-A8141B0DCC07}"/>
    <dgm:cxn modelId="{F4B87E36-97B7-4A69-8DF5-D4BB215B4344}" srcId="{F0996B91-F682-4A09-B937-FF18E11F1A88}" destId="{A120FE17-9265-4C07-A98F-CC55A0A3AE08}" srcOrd="4" destOrd="0" parTransId="{546BC200-B06D-46B3-AB40-9540456B31AA}" sibTransId="{C8A2B588-668D-4453-951D-26EC0CA65E7C}"/>
    <dgm:cxn modelId="{C104DC46-3E8C-4660-B547-5D7E01EDC0F3}" type="presOf" srcId="{0C65C8B1-0484-4267-83DB-37942985B0C3}" destId="{8573C73A-C290-46FD-82C1-651EBBE2EEEB}" srcOrd="0" destOrd="0" presId="urn:microsoft.com/office/officeart/2005/8/layout/vList3"/>
    <dgm:cxn modelId="{3A6A6D79-9A61-428A-8E57-14EE3D517969}" type="presOf" srcId="{9065AF46-12C7-414C-BF44-ACA91FF0C00A}" destId="{47D03C46-B9AA-4248-A6AE-489F69015F54}" srcOrd="0" destOrd="0" presId="urn:microsoft.com/office/officeart/2005/8/layout/vList3"/>
    <dgm:cxn modelId="{AEE67A87-C606-4EA7-B899-51AF3B7F1A99}" srcId="{F0996B91-F682-4A09-B937-FF18E11F1A88}" destId="{9065AF46-12C7-414C-BF44-ACA91FF0C00A}" srcOrd="0" destOrd="0" parTransId="{BAD934FC-E5C5-47DB-8F36-56A7FA032B5B}" sibTransId="{2579115B-2DE2-4294-91F4-E3B01FB8D725}"/>
    <dgm:cxn modelId="{0A76539B-36D6-4E97-9519-CB063AD590B8}" type="presOf" srcId="{F0996B91-F682-4A09-B937-FF18E11F1A88}" destId="{B2D2947B-E5D5-4AE4-B8FA-EC1C4F2420F3}" srcOrd="0" destOrd="0" presId="urn:microsoft.com/office/officeart/2005/8/layout/vList3"/>
    <dgm:cxn modelId="{B83625AE-D21C-4010-8528-C79EDE6ECCE9}" type="presOf" srcId="{A120FE17-9265-4C07-A98F-CC55A0A3AE08}" destId="{BAD84CC5-5B80-445B-BBAD-D3C086058DBC}" srcOrd="0" destOrd="0" presId="urn:microsoft.com/office/officeart/2005/8/layout/vList3"/>
    <dgm:cxn modelId="{78E4E3F9-AEC2-4378-A9D8-207679D35A42}" srcId="{F0996B91-F682-4A09-B937-FF18E11F1A88}" destId="{4CA42826-D83B-4550-B12A-5B31B1133DAF}" srcOrd="3" destOrd="0" parTransId="{0580463B-CFE2-421B-B73F-0BFB4EC9C915}" sibTransId="{F812876D-0D89-4D3B-A8C9-4449C1939FA6}"/>
    <dgm:cxn modelId="{D815BCFA-6661-4DF0-A8F2-22B062FC0925}" type="presOf" srcId="{4CA42826-D83B-4550-B12A-5B31B1133DAF}" destId="{4A9488D2-C809-46A3-AD0C-BFC1330BD88B}" srcOrd="0" destOrd="0" presId="urn:microsoft.com/office/officeart/2005/8/layout/vList3"/>
    <dgm:cxn modelId="{BEF59349-E87D-45BD-B4FD-3F89DC1794F1}" type="presParOf" srcId="{B2D2947B-E5D5-4AE4-B8FA-EC1C4F2420F3}" destId="{538C7368-299F-49ED-9CF2-07C8D18B419A}" srcOrd="0" destOrd="0" presId="urn:microsoft.com/office/officeart/2005/8/layout/vList3"/>
    <dgm:cxn modelId="{C6E8C9E7-37A3-4EA1-AB25-AA6A057D8F09}" type="presParOf" srcId="{538C7368-299F-49ED-9CF2-07C8D18B419A}" destId="{0AE49AF4-B0C0-4246-961A-57AF2480A3FF}" srcOrd="0" destOrd="0" presId="urn:microsoft.com/office/officeart/2005/8/layout/vList3"/>
    <dgm:cxn modelId="{856FA974-B2BF-4166-9FC2-843FA7DBC9B5}" type="presParOf" srcId="{538C7368-299F-49ED-9CF2-07C8D18B419A}" destId="{47D03C46-B9AA-4248-A6AE-489F69015F54}" srcOrd="1" destOrd="0" presId="urn:microsoft.com/office/officeart/2005/8/layout/vList3"/>
    <dgm:cxn modelId="{8EBD45C0-E2BD-4AFD-9533-1A24546CA953}" type="presParOf" srcId="{B2D2947B-E5D5-4AE4-B8FA-EC1C4F2420F3}" destId="{50735BA9-8503-4F75-8B9E-A6952F005D87}" srcOrd="1" destOrd="0" presId="urn:microsoft.com/office/officeart/2005/8/layout/vList3"/>
    <dgm:cxn modelId="{9B0CD46B-2693-4162-BA71-00F9E018773D}" type="presParOf" srcId="{B2D2947B-E5D5-4AE4-B8FA-EC1C4F2420F3}" destId="{109FA3E6-A039-4A3B-8092-A5EC1345B556}" srcOrd="2" destOrd="0" presId="urn:microsoft.com/office/officeart/2005/8/layout/vList3"/>
    <dgm:cxn modelId="{6C4517FD-142D-4E1C-8F15-4D6BFAAE246C}" type="presParOf" srcId="{109FA3E6-A039-4A3B-8092-A5EC1345B556}" destId="{45131935-986B-4B8E-A21E-DED58912E583}" srcOrd="0" destOrd="0" presId="urn:microsoft.com/office/officeart/2005/8/layout/vList3"/>
    <dgm:cxn modelId="{C9321653-6D70-49B3-9842-FF002E24FFD6}" type="presParOf" srcId="{109FA3E6-A039-4A3B-8092-A5EC1345B556}" destId="{CCBBEAFF-6CE0-4486-9548-948828FFEEBB}" srcOrd="1" destOrd="0" presId="urn:microsoft.com/office/officeart/2005/8/layout/vList3"/>
    <dgm:cxn modelId="{A26A9931-1CFD-4A9F-A728-03C8AB581585}" type="presParOf" srcId="{B2D2947B-E5D5-4AE4-B8FA-EC1C4F2420F3}" destId="{59FBD975-9115-4FE8-965C-3DFE3B43858A}" srcOrd="3" destOrd="0" presId="urn:microsoft.com/office/officeart/2005/8/layout/vList3"/>
    <dgm:cxn modelId="{05D06748-94F0-4713-BCE7-D9CC32FD711E}" type="presParOf" srcId="{B2D2947B-E5D5-4AE4-B8FA-EC1C4F2420F3}" destId="{BCC176B0-093D-4431-A4C4-6366E4CEDAD6}" srcOrd="4" destOrd="0" presId="urn:microsoft.com/office/officeart/2005/8/layout/vList3"/>
    <dgm:cxn modelId="{4FF18DB3-8653-415F-8841-5D7D2B4D523A}" type="presParOf" srcId="{BCC176B0-093D-4431-A4C4-6366E4CEDAD6}" destId="{7CCC7CA8-1B2A-427E-B55E-BD58FCFC0F85}" srcOrd="0" destOrd="0" presId="urn:microsoft.com/office/officeart/2005/8/layout/vList3"/>
    <dgm:cxn modelId="{27331A71-54CC-4D94-AA44-E36334E7347A}" type="presParOf" srcId="{BCC176B0-093D-4431-A4C4-6366E4CEDAD6}" destId="{8573C73A-C290-46FD-82C1-651EBBE2EEEB}" srcOrd="1" destOrd="0" presId="urn:microsoft.com/office/officeart/2005/8/layout/vList3"/>
    <dgm:cxn modelId="{19E74000-C2B3-4E57-A01D-9B2DF23E1845}" type="presParOf" srcId="{B2D2947B-E5D5-4AE4-B8FA-EC1C4F2420F3}" destId="{AAFA1C67-94B8-46FE-B4F1-D91CEE0CA04C}" srcOrd="5" destOrd="0" presId="urn:microsoft.com/office/officeart/2005/8/layout/vList3"/>
    <dgm:cxn modelId="{B8C39309-75D7-41C9-B4FB-74DC8118E910}" type="presParOf" srcId="{B2D2947B-E5D5-4AE4-B8FA-EC1C4F2420F3}" destId="{E7E05E25-79B6-4473-B4D4-7C6C0A927AB2}" srcOrd="6" destOrd="0" presId="urn:microsoft.com/office/officeart/2005/8/layout/vList3"/>
    <dgm:cxn modelId="{A6E0C719-A637-474B-B162-EF5B47680411}" type="presParOf" srcId="{E7E05E25-79B6-4473-B4D4-7C6C0A927AB2}" destId="{81542A19-BF36-43C3-AD71-EEA42647F146}" srcOrd="0" destOrd="0" presId="urn:microsoft.com/office/officeart/2005/8/layout/vList3"/>
    <dgm:cxn modelId="{093791DE-852D-479D-9603-996E8568C711}" type="presParOf" srcId="{E7E05E25-79B6-4473-B4D4-7C6C0A927AB2}" destId="{4A9488D2-C809-46A3-AD0C-BFC1330BD88B}" srcOrd="1" destOrd="0" presId="urn:microsoft.com/office/officeart/2005/8/layout/vList3"/>
    <dgm:cxn modelId="{D938CC92-F6C8-489B-891C-823B79643E95}" type="presParOf" srcId="{B2D2947B-E5D5-4AE4-B8FA-EC1C4F2420F3}" destId="{9A970A01-B497-4F40-8B46-2D0EE31D9E88}" srcOrd="7" destOrd="0" presId="urn:microsoft.com/office/officeart/2005/8/layout/vList3"/>
    <dgm:cxn modelId="{8CA56510-5666-456F-81D7-07E59A1023FE}" type="presParOf" srcId="{B2D2947B-E5D5-4AE4-B8FA-EC1C4F2420F3}" destId="{93B5A92D-D5B5-46DC-A245-305E892B48EF}" srcOrd="8" destOrd="0" presId="urn:microsoft.com/office/officeart/2005/8/layout/vList3"/>
    <dgm:cxn modelId="{B974F9CF-2DFA-46CE-A2E2-189545BED0C9}" type="presParOf" srcId="{93B5A92D-D5B5-46DC-A245-305E892B48EF}" destId="{41F76E01-C253-49BD-9BE7-414AAD8E1691}" srcOrd="0" destOrd="0" presId="urn:microsoft.com/office/officeart/2005/8/layout/vList3"/>
    <dgm:cxn modelId="{908CC3DF-B6D4-47A2-BFE7-4132AFEA156E}" type="presParOf" srcId="{93B5A92D-D5B5-46DC-A245-305E892B48EF}" destId="{BAD84CC5-5B80-445B-BBAD-D3C086058DBC}" srcOrd="1" destOrd="0" presId="urn:microsoft.com/office/officeart/2005/8/layout/vList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FAB82514-D795-4C9A-960F-E854A1CC42EF}" type="doc">
      <dgm:prSet loTypeId="urn:microsoft.com/office/officeart/2005/8/layout/vList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76AC755B-CAA6-4669-A8ED-0ACFD5340193}">
      <dgm:prSet custT="1"/>
      <dgm:spPr/>
      <dgm:t>
        <a:bodyPr/>
        <a:lstStyle/>
        <a:p>
          <a:r>
            <a:rPr lang="fr-FR" sz="1800" dirty="0"/>
            <a:t>Être force de proposition pour l’événementiel  </a:t>
          </a:r>
          <a:br>
            <a:rPr lang="fr-FR" sz="1800" dirty="0"/>
          </a:br>
          <a:r>
            <a:rPr lang="fr-FR" sz="1800" dirty="0"/>
            <a:t>et les animations station</a:t>
          </a:r>
        </a:p>
      </dgm:t>
    </dgm:pt>
    <dgm:pt modelId="{3137D83C-484E-47F7-AE79-6983C749CF8B}" type="parTrans" cxnId="{1E5C3DB3-5541-460B-A9EE-7E1C00B27E11}">
      <dgm:prSet/>
      <dgm:spPr/>
      <dgm:t>
        <a:bodyPr/>
        <a:lstStyle/>
        <a:p>
          <a:endParaRPr lang="fr-FR"/>
        </a:p>
      </dgm:t>
    </dgm:pt>
    <dgm:pt modelId="{F405AEEB-E09B-406B-9D9A-1462139028C9}" type="sibTrans" cxnId="{1E5C3DB3-5541-460B-A9EE-7E1C00B27E11}">
      <dgm:prSet/>
      <dgm:spPr/>
      <dgm:t>
        <a:bodyPr/>
        <a:lstStyle/>
        <a:p>
          <a:endParaRPr lang="fr-FR"/>
        </a:p>
      </dgm:t>
    </dgm:pt>
    <dgm:pt modelId="{113F26DF-AFCA-49DF-B993-0E741BFDA07B}">
      <dgm:prSet custT="1"/>
      <dgm:spPr/>
      <dgm:t>
        <a:bodyPr/>
        <a:lstStyle/>
        <a:p>
          <a:r>
            <a:rPr lang="fr-FR" sz="1800" dirty="0"/>
            <a:t>Développer les animations et assurer leur bonne répartition en partenariat avec Méribel Tourisme </a:t>
          </a:r>
        </a:p>
      </dgm:t>
    </dgm:pt>
    <dgm:pt modelId="{02ED4C26-8300-444B-9B4B-EEA7AB848D0F}" type="parTrans" cxnId="{FF02BFB1-D138-4E23-9434-88DBF200C9AF}">
      <dgm:prSet/>
      <dgm:spPr/>
      <dgm:t>
        <a:bodyPr/>
        <a:lstStyle/>
        <a:p>
          <a:endParaRPr lang="fr-FR"/>
        </a:p>
      </dgm:t>
    </dgm:pt>
    <dgm:pt modelId="{8D77D770-2DEA-465D-957F-34E495B9F5CF}" type="sibTrans" cxnId="{FF02BFB1-D138-4E23-9434-88DBF200C9AF}">
      <dgm:prSet/>
      <dgm:spPr/>
      <dgm:t>
        <a:bodyPr/>
        <a:lstStyle/>
        <a:p>
          <a:endParaRPr lang="fr-FR"/>
        </a:p>
      </dgm:t>
    </dgm:pt>
    <dgm:pt modelId="{29B433D2-1A73-4B3D-BC89-AB0D6496567C}">
      <dgm:prSet custT="1"/>
      <dgm:spPr/>
      <dgm:t>
        <a:bodyPr/>
        <a:lstStyle/>
        <a:p>
          <a:r>
            <a:rPr lang="fr-FR" sz="1800" dirty="0"/>
            <a:t>Participer aux événements organisés en apportant nos compétences et expertises de professionnels</a:t>
          </a:r>
        </a:p>
      </dgm:t>
    </dgm:pt>
    <dgm:pt modelId="{C1755756-F6A2-420B-8B56-159F3B6B72E5}" type="parTrans" cxnId="{2786D168-2026-4933-8CBF-E0CEC68A27BF}">
      <dgm:prSet/>
      <dgm:spPr/>
      <dgm:t>
        <a:bodyPr/>
        <a:lstStyle/>
        <a:p>
          <a:endParaRPr lang="fr-FR"/>
        </a:p>
      </dgm:t>
    </dgm:pt>
    <dgm:pt modelId="{3B839DD4-9628-49AF-8F22-2BB805713D36}" type="sibTrans" cxnId="{2786D168-2026-4933-8CBF-E0CEC68A27BF}">
      <dgm:prSet/>
      <dgm:spPr/>
      <dgm:t>
        <a:bodyPr/>
        <a:lstStyle/>
        <a:p>
          <a:endParaRPr lang="fr-FR"/>
        </a:p>
      </dgm:t>
    </dgm:pt>
    <dgm:pt modelId="{162DD49C-6928-41AF-8D17-6DAFB9A2BF27}">
      <dgm:prSet custT="1"/>
      <dgm:spPr/>
      <dgm:t>
        <a:bodyPr/>
        <a:lstStyle/>
        <a:p>
          <a:r>
            <a:rPr lang="fr-FR" sz="1800" dirty="0"/>
            <a:t>Faire des futurs événements tel que les championnats du monde de ski des succès économiques</a:t>
          </a:r>
        </a:p>
      </dgm:t>
    </dgm:pt>
    <dgm:pt modelId="{9C64D1FA-E699-4142-9A61-2438813DC4E5}" type="parTrans" cxnId="{B0FF1424-6BA1-4B08-9FB1-E6F7BA18C352}">
      <dgm:prSet/>
      <dgm:spPr/>
      <dgm:t>
        <a:bodyPr/>
        <a:lstStyle/>
        <a:p>
          <a:endParaRPr lang="fr-FR"/>
        </a:p>
      </dgm:t>
    </dgm:pt>
    <dgm:pt modelId="{476BDE02-79CC-4BD3-9CD6-671D5607A0E0}" type="sibTrans" cxnId="{B0FF1424-6BA1-4B08-9FB1-E6F7BA18C352}">
      <dgm:prSet/>
      <dgm:spPr/>
      <dgm:t>
        <a:bodyPr/>
        <a:lstStyle/>
        <a:p>
          <a:endParaRPr lang="fr-FR"/>
        </a:p>
      </dgm:t>
    </dgm:pt>
    <dgm:pt modelId="{432D15A2-4D1F-458E-B48E-878ECB1AD513}" type="pres">
      <dgm:prSet presAssocID="{FAB82514-D795-4C9A-960F-E854A1CC42EF}" presName="linearFlow" presStyleCnt="0">
        <dgm:presLayoutVars>
          <dgm:dir/>
          <dgm:resizeHandles val="exact"/>
        </dgm:presLayoutVars>
      </dgm:prSet>
      <dgm:spPr/>
    </dgm:pt>
    <dgm:pt modelId="{510734DA-2E80-4640-9D05-448977451906}" type="pres">
      <dgm:prSet presAssocID="{76AC755B-CAA6-4669-A8ED-0ACFD5340193}" presName="composite" presStyleCnt="0"/>
      <dgm:spPr/>
    </dgm:pt>
    <dgm:pt modelId="{1040C026-F379-47DE-94CD-386726F46204}" type="pres">
      <dgm:prSet presAssocID="{76AC755B-CAA6-4669-A8ED-0ACFD5340193}" presName="imgShp" presStyleLbl="fgImgPlace1" presStyleIdx="0" presStyleCnt="4"/>
      <dgm:spPr>
        <a:blipFill>
          <a:blip xmlns:r="http://schemas.openxmlformats.org/officeDocument/2006/relationships"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Tête avec engrenages"/>
        </a:ext>
      </dgm:extLst>
    </dgm:pt>
    <dgm:pt modelId="{2DA9EF03-EF84-477C-AFE3-585500DA60F6}" type="pres">
      <dgm:prSet presAssocID="{76AC755B-CAA6-4669-A8ED-0ACFD5340193}" presName="txShp" presStyleLbl="node1" presStyleIdx="0" presStyleCnt="4">
        <dgm:presLayoutVars>
          <dgm:bulletEnabled val="1"/>
        </dgm:presLayoutVars>
      </dgm:prSet>
      <dgm:spPr/>
    </dgm:pt>
    <dgm:pt modelId="{C859C533-77C7-4581-BC20-DCE6F657AE7A}" type="pres">
      <dgm:prSet presAssocID="{F405AEEB-E09B-406B-9D9A-1462139028C9}" presName="spacing" presStyleCnt="0"/>
      <dgm:spPr/>
    </dgm:pt>
    <dgm:pt modelId="{1005BFCE-B6A9-4322-9CC4-E1728C75859D}" type="pres">
      <dgm:prSet presAssocID="{113F26DF-AFCA-49DF-B993-0E741BFDA07B}" presName="composite" presStyleCnt="0"/>
      <dgm:spPr/>
    </dgm:pt>
    <dgm:pt modelId="{5AA83274-8CC0-4B4E-ADA9-73CBB8DA81C2}" type="pres">
      <dgm:prSet presAssocID="{113F26DF-AFCA-49DF-B993-0E741BFDA07B}" presName="imgShp" presStyleLbl="fgImgPlace1" presStyleIdx="1" presStyleCnt="4"/>
      <dgm:spPr>
        <a:blipFill>
          <a:blip xmlns:r="http://schemas.openxmlformats.org/officeDocument/2006/relationships"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Comédie"/>
        </a:ext>
      </dgm:extLst>
    </dgm:pt>
    <dgm:pt modelId="{B127125F-B40C-4D87-8DBF-A233340EB2C9}" type="pres">
      <dgm:prSet presAssocID="{113F26DF-AFCA-49DF-B993-0E741BFDA07B}" presName="txShp" presStyleLbl="node1" presStyleIdx="1" presStyleCnt="4">
        <dgm:presLayoutVars>
          <dgm:bulletEnabled val="1"/>
        </dgm:presLayoutVars>
      </dgm:prSet>
      <dgm:spPr/>
    </dgm:pt>
    <dgm:pt modelId="{69B84584-4F7B-40E5-9F2F-85EFA5F0ACB9}" type="pres">
      <dgm:prSet presAssocID="{8D77D770-2DEA-465D-957F-34E495B9F5CF}" presName="spacing" presStyleCnt="0"/>
      <dgm:spPr/>
    </dgm:pt>
    <dgm:pt modelId="{E58AC55E-BBCA-4847-A7C9-E126A1BA314B}" type="pres">
      <dgm:prSet presAssocID="{29B433D2-1A73-4B3D-BC89-AB0D6496567C}" presName="composite" presStyleCnt="0"/>
      <dgm:spPr/>
    </dgm:pt>
    <dgm:pt modelId="{6A854EF9-764D-40F5-8147-B8A97F0BB6A9}" type="pres">
      <dgm:prSet presAssocID="{29B433D2-1A73-4B3D-BC89-AB0D6496567C}" presName="imgShp" presStyleLbl="fgImgPlace1" presStyleIdx="2" presStyleCnt="4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Outils d'exploitation minière"/>
        </a:ext>
      </dgm:extLst>
    </dgm:pt>
    <dgm:pt modelId="{FF9100CD-F1F0-43ED-BA67-B62FC029A8EB}" type="pres">
      <dgm:prSet presAssocID="{29B433D2-1A73-4B3D-BC89-AB0D6496567C}" presName="txShp" presStyleLbl="node1" presStyleIdx="2" presStyleCnt="4">
        <dgm:presLayoutVars>
          <dgm:bulletEnabled val="1"/>
        </dgm:presLayoutVars>
      </dgm:prSet>
      <dgm:spPr/>
    </dgm:pt>
    <dgm:pt modelId="{927E492D-5C2F-4BCC-A54B-313974616887}" type="pres">
      <dgm:prSet presAssocID="{3B839DD4-9628-49AF-8F22-2BB805713D36}" presName="spacing" presStyleCnt="0"/>
      <dgm:spPr/>
    </dgm:pt>
    <dgm:pt modelId="{3AFFA1FD-8F70-4916-95B6-58BE83E032F5}" type="pres">
      <dgm:prSet presAssocID="{162DD49C-6928-41AF-8D17-6DAFB9A2BF27}" presName="composite" presStyleCnt="0"/>
      <dgm:spPr/>
    </dgm:pt>
    <dgm:pt modelId="{8D58986E-9D00-4870-9DC8-CA90C9159335}" type="pres">
      <dgm:prSet presAssocID="{162DD49C-6928-41AF-8D17-6DAFB9A2BF27}" presName="imgShp" presStyleLbl="fgImgPlace1" presStyleIdx="3" presStyleCnt="4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rcRect/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Pièces"/>
        </a:ext>
      </dgm:extLst>
    </dgm:pt>
    <dgm:pt modelId="{152C1067-572E-4FC3-AC88-E3A7FEA39EEB}" type="pres">
      <dgm:prSet presAssocID="{162DD49C-6928-41AF-8D17-6DAFB9A2BF27}" presName="txShp" presStyleLbl="node1" presStyleIdx="3" presStyleCnt="4">
        <dgm:presLayoutVars>
          <dgm:bulletEnabled val="1"/>
        </dgm:presLayoutVars>
      </dgm:prSet>
      <dgm:spPr/>
    </dgm:pt>
  </dgm:ptLst>
  <dgm:cxnLst>
    <dgm:cxn modelId="{D0856705-BFB0-4644-AEB8-041F70FB4520}" type="presOf" srcId="{162DD49C-6928-41AF-8D17-6DAFB9A2BF27}" destId="{152C1067-572E-4FC3-AC88-E3A7FEA39EEB}" srcOrd="0" destOrd="0" presId="urn:microsoft.com/office/officeart/2005/8/layout/vList3"/>
    <dgm:cxn modelId="{C276C60C-3295-4468-996E-C3B8A56A72D9}" type="presOf" srcId="{FAB82514-D795-4C9A-960F-E854A1CC42EF}" destId="{432D15A2-4D1F-458E-B48E-878ECB1AD513}" srcOrd="0" destOrd="0" presId="urn:microsoft.com/office/officeart/2005/8/layout/vList3"/>
    <dgm:cxn modelId="{B0FF1424-6BA1-4B08-9FB1-E6F7BA18C352}" srcId="{FAB82514-D795-4C9A-960F-E854A1CC42EF}" destId="{162DD49C-6928-41AF-8D17-6DAFB9A2BF27}" srcOrd="3" destOrd="0" parTransId="{9C64D1FA-E699-4142-9A61-2438813DC4E5}" sibTransId="{476BDE02-79CC-4BD3-9CD6-671D5607A0E0}"/>
    <dgm:cxn modelId="{2786D168-2026-4933-8CBF-E0CEC68A27BF}" srcId="{FAB82514-D795-4C9A-960F-E854A1CC42EF}" destId="{29B433D2-1A73-4B3D-BC89-AB0D6496567C}" srcOrd="2" destOrd="0" parTransId="{C1755756-F6A2-420B-8B56-159F3B6B72E5}" sibTransId="{3B839DD4-9628-49AF-8F22-2BB805713D36}"/>
    <dgm:cxn modelId="{FF02BFB1-D138-4E23-9434-88DBF200C9AF}" srcId="{FAB82514-D795-4C9A-960F-E854A1CC42EF}" destId="{113F26DF-AFCA-49DF-B993-0E741BFDA07B}" srcOrd="1" destOrd="0" parTransId="{02ED4C26-8300-444B-9B4B-EEA7AB848D0F}" sibTransId="{8D77D770-2DEA-465D-957F-34E495B9F5CF}"/>
    <dgm:cxn modelId="{1E5C3DB3-5541-460B-A9EE-7E1C00B27E11}" srcId="{FAB82514-D795-4C9A-960F-E854A1CC42EF}" destId="{76AC755B-CAA6-4669-A8ED-0ACFD5340193}" srcOrd="0" destOrd="0" parTransId="{3137D83C-484E-47F7-AE79-6983C749CF8B}" sibTransId="{F405AEEB-E09B-406B-9D9A-1462139028C9}"/>
    <dgm:cxn modelId="{3CE6E0B7-AFB2-456E-9E87-C149CDA53085}" type="presOf" srcId="{29B433D2-1A73-4B3D-BC89-AB0D6496567C}" destId="{FF9100CD-F1F0-43ED-BA67-B62FC029A8EB}" srcOrd="0" destOrd="0" presId="urn:microsoft.com/office/officeart/2005/8/layout/vList3"/>
    <dgm:cxn modelId="{199119C2-0B39-4490-9F92-D5512AB935CD}" type="presOf" srcId="{113F26DF-AFCA-49DF-B993-0E741BFDA07B}" destId="{B127125F-B40C-4D87-8DBF-A233340EB2C9}" srcOrd="0" destOrd="0" presId="urn:microsoft.com/office/officeart/2005/8/layout/vList3"/>
    <dgm:cxn modelId="{8DAE28D6-2C25-4333-92A9-0FE24382724D}" type="presOf" srcId="{76AC755B-CAA6-4669-A8ED-0ACFD5340193}" destId="{2DA9EF03-EF84-477C-AFE3-585500DA60F6}" srcOrd="0" destOrd="0" presId="urn:microsoft.com/office/officeart/2005/8/layout/vList3"/>
    <dgm:cxn modelId="{2DA12BA9-CEB1-4E51-955A-7A8FF736489F}" type="presParOf" srcId="{432D15A2-4D1F-458E-B48E-878ECB1AD513}" destId="{510734DA-2E80-4640-9D05-448977451906}" srcOrd="0" destOrd="0" presId="urn:microsoft.com/office/officeart/2005/8/layout/vList3"/>
    <dgm:cxn modelId="{DD96C94E-4732-487B-8139-41BA0D5044B5}" type="presParOf" srcId="{510734DA-2E80-4640-9D05-448977451906}" destId="{1040C026-F379-47DE-94CD-386726F46204}" srcOrd="0" destOrd="0" presId="urn:microsoft.com/office/officeart/2005/8/layout/vList3"/>
    <dgm:cxn modelId="{29D4F7BF-42F0-4E22-9467-1BB16831923F}" type="presParOf" srcId="{510734DA-2E80-4640-9D05-448977451906}" destId="{2DA9EF03-EF84-477C-AFE3-585500DA60F6}" srcOrd="1" destOrd="0" presId="urn:microsoft.com/office/officeart/2005/8/layout/vList3"/>
    <dgm:cxn modelId="{1E782EFF-3322-4E02-8961-998C18E30A43}" type="presParOf" srcId="{432D15A2-4D1F-458E-B48E-878ECB1AD513}" destId="{C859C533-77C7-4581-BC20-DCE6F657AE7A}" srcOrd="1" destOrd="0" presId="urn:microsoft.com/office/officeart/2005/8/layout/vList3"/>
    <dgm:cxn modelId="{79E4A1BB-7AA0-4CD3-9FF8-30B2FF786200}" type="presParOf" srcId="{432D15A2-4D1F-458E-B48E-878ECB1AD513}" destId="{1005BFCE-B6A9-4322-9CC4-E1728C75859D}" srcOrd="2" destOrd="0" presId="urn:microsoft.com/office/officeart/2005/8/layout/vList3"/>
    <dgm:cxn modelId="{CF494F9D-4DFC-47D4-BC5D-F268F80B3D53}" type="presParOf" srcId="{1005BFCE-B6A9-4322-9CC4-E1728C75859D}" destId="{5AA83274-8CC0-4B4E-ADA9-73CBB8DA81C2}" srcOrd="0" destOrd="0" presId="urn:microsoft.com/office/officeart/2005/8/layout/vList3"/>
    <dgm:cxn modelId="{F3BAEAFA-C2C0-4BE6-B27E-04EDA4CD7F85}" type="presParOf" srcId="{1005BFCE-B6A9-4322-9CC4-E1728C75859D}" destId="{B127125F-B40C-4D87-8DBF-A233340EB2C9}" srcOrd="1" destOrd="0" presId="urn:microsoft.com/office/officeart/2005/8/layout/vList3"/>
    <dgm:cxn modelId="{07BFEB99-2205-444C-B9C2-1693FBF074DC}" type="presParOf" srcId="{432D15A2-4D1F-458E-B48E-878ECB1AD513}" destId="{69B84584-4F7B-40E5-9F2F-85EFA5F0ACB9}" srcOrd="3" destOrd="0" presId="urn:microsoft.com/office/officeart/2005/8/layout/vList3"/>
    <dgm:cxn modelId="{BB933EC8-D64E-49D4-BD1F-EF51A8B3C1FC}" type="presParOf" srcId="{432D15A2-4D1F-458E-B48E-878ECB1AD513}" destId="{E58AC55E-BBCA-4847-A7C9-E126A1BA314B}" srcOrd="4" destOrd="0" presId="urn:microsoft.com/office/officeart/2005/8/layout/vList3"/>
    <dgm:cxn modelId="{D9752B77-EED2-446F-AADF-2819101683E6}" type="presParOf" srcId="{E58AC55E-BBCA-4847-A7C9-E126A1BA314B}" destId="{6A854EF9-764D-40F5-8147-B8A97F0BB6A9}" srcOrd="0" destOrd="0" presId="urn:microsoft.com/office/officeart/2005/8/layout/vList3"/>
    <dgm:cxn modelId="{40D30F7C-0D87-400E-8806-E94E280BDAC7}" type="presParOf" srcId="{E58AC55E-BBCA-4847-A7C9-E126A1BA314B}" destId="{FF9100CD-F1F0-43ED-BA67-B62FC029A8EB}" srcOrd="1" destOrd="0" presId="urn:microsoft.com/office/officeart/2005/8/layout/vList3"/>
    <dgm:cxn modelId="{789E729D-D7D4-4386-B13E-8BAFE35D5F88}" type="presParOf" srcId="{432D15A2-4D1F-458E-B48E-878ECB1AD513}" destId="{927E492D-5C2F-4BCC-A54B-313974616887}" srcOrd="5" destOrd="0" presId="urn:microsoft.com/office/officeart/2005/8/layout/vList3"/>
    <dgm:cxn modelId="{6AECD2CA-A2F1-4F27-857A-3966BA5EFCD2}" type="presParOf" srcId="{432D15A2-4D1F-458E-B48E-878ECB1AD513}" destId="{3AFFA1FD-8F70-4916-95B6-58BE83E032F5}" srcOrd="6" destOrd="0" presId="urn:microsoft.com/office/officeart/2005/8/layout/vList3"/>
    <dgm:cxn modelId="{A2B6938F-B620-4E5B-BEA7-8752AFB2F675}" type="presParOf" srcId="{3AFFA1FD-8F70-4916-95B6-58BE83E032F5}" destId="{8D58986E-9D00-4870-9DC8-CA90C9159335}" srcOrd="0" destOrd="0" presId="urn:microsoft.com/office/officeart/2005/8/layout/vList3"/>
    <dgm:cxn modelId="{8F3E0FBE-0C1B-4F8F-AE34-6E158887960F}" type="presParOf" srcId="{3AFFA1FD-8F70-4916-95B6-58BE83E032F5}" destId="{152C1067-572E-4FC3-AC88-E3A7FEA39EEB}" srcOrd="1" destOrd="0" presId="urn:microsoft.com/office/officeart/2005/8/layout/vList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73E56A17-FE7E-4E12-9BE2-FC920E251C8B}" type="doc">
      <dgm:prSet loTypeId="urn:microsoft.com/office/officeart/2005/8/layout/vList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830036C7-1E3E-4EB7-AC77-EE21697096B8}">
      <dgm:prSet/>
      <dgm:spPr/>
      <dgm:t>
        <a:bodyPr/>
        <a:lstStyle/>
        <a:p>
          <a:r>
            <a:rPr lang="fr-FR" dirty="0"/>
            <a:t>Organiser l’association par collège d’activité et secteur géographique.</a:t>
          </a:r>
        </a:p>
      </dgm:t>
    </dgm:pt>
    <dgm:pt modelId="{CEB91C20-2473-43EC-B279-1F5B6C6FEF9A}" type="parTrans" cxnId="{C7ED75BF-4DAB-4F82-9754-46FD24EFF15F}">
      <dgm:prSet/>
      <dgm:spPr/>
      <dgm:t>
        <a:bodyPr/>
        <a:lstStyle/>
        <a:p>
          <a:endParaRPr lang="fr-FR"/>
        </a:p>
      </dgm:t>
    </dgm:pt>
    <dgm:pt modelId="{A6730B1E-2C6F-4BA7-B506-8BA0D1F0E7F0}" type="sibTrans" cxnId="{C7ED75BF-4DAB-4F82-9754-46FD24EFF15F}">
      <dgm:prSet/>
      <dgm:spPr/>
      <dgm:t>
        <a:bodyPr/>
        <a:lstStyle/>
        <a:p>
          <a:endParaRPr lang="fr-FR"/>
        </a:p>
      </dgm:t>
    </dgm:pt>
    <dgm:pt modelId="{CBDF6D90-6D46-472C-A7D5-66D27F1F6E18}">
      <dgm:prSet/>
      <dgm:spPr/>
      <dgm:t>
        <a:bodyPr/>
        <a:lstStyle/>
        <a:p>
          <a:r>
            <a:rPr lang="fr-FR" dirty="0"/>
            <a:t>Défendre et soutenir nos intérêts économiques </a:t>
          </a:r>
          <a:br>
            <a:rPr lang="fr-FR" dirty="0"/>
          </a:br>
          <a:r>
            <a:rPr lang="fr-FR" dirty="0"/>
            <a:t>auprès des instances officielles</a:t>
          </a:r>
        </a:p>
      </dgm:t>
    </dgm:pt>
    <dgm:pt modelId="{DC150E38-35C8-4E0B-B3D9-B98B16A941AD}" type="parTrans" cxnId="{A25EB0A4-037C-4092-B5A4-22575C378FBE}">
      <dgm:prSet/>
      <dgm:spPr/>
      <dgm:t>
        <a:bodyPr/>
        <a:lstStyle/>
        <a:p>
          <a:endParaRPr lang="fr-FR"/>
        </a:p>
      </dgm:t>
    </dgm:pt>
    <dgm:pt modelId="{982220C6-843A-424B-9DF0-22446DC66AE9}" type="sibTrans" cxnId="{A25EB0A4-037C-4092-B5A4-22575C378FBE}">
      <dgm:prSet/>
      <dgm:spPr/>
      <dgm:t>
        <a:bodyPr/>
        <a:lstStyle/>
        <a:p>
          <a:endParaRPr lang="fr-FR"/>
        </a:p>
      </dgm:t>
    </dgm:pt>
    <dgm:pt modelId="{ACC35146-94C4-4955-9F00-B09B073E6BC6}">
      <dgm:prSet/>
      <dgm:spPr/>
      <dgm:t>
        <a:bodyPr/>
        <a:lstStyle/>
        <a:p>
          <a:r>
            <a:rPr lang="fr-FR" dirty="0"/>
            <a:t>Créer une dynamique vallée globale </a:t>
          </a:r>
          <a:br>
            <a:rPr lang="fr-FR" dirty="0"/>
          </a:br>
          <a:r>
            <a:rPr lang="fr-FR" dirty="0"/>
            <a:t>autour de projets importants</a:t>
          </a:r>
        </a:p>
      </dgm:t>
    </dgm:pt>
    <dgm:pt modelId="{2C8F0ADA-B0FF-4A7B-A866-EEBB664AFADF}" type="parTrans" cxnId="{6D72943C-38D7-4DE9-9FA4-F70A8E7988E7}">
      <dgm:prSet/>
      <dgm:spPr/>
      <dgm:t>
        <a:bodyPr/>
        <a:lstStyle/>
        <a:p>
          <a:endParaRPr lang="fr-FR"/>
        </a:p>
      </dgm:t>
    </dgm:pt>
    <dgm:pt modelId="{EFBEE298-E46B-42AC-ADBC-82AEAAC00669}" type="sibTrans" cxnId="{6D72943C-38D7-4DE9-9FA4-F70A8E7988E7}">
      <dgm:prSet/>
      <dgm:spPr/>
      <dgm:t>
        <a:bodyPr/>
        <a:lstStyle/>
        <a:p>
          <a:endParaRPr lang="fr-FR"/>
        </a:p>
      </dgm:t>
    </dgm:pt>
    <dgm:pt modelId="{F0C42BBE-C432-4B02-9A59-B7AAD27FD55B}">
      <dgm:prSet/>
      <dgm:spPr/>
      <dgm:t>
        <a:bodyPr/>
        <a:lstStyle/>
        <a:p>
          <a:r>
            <a:rPr lang="fr-FR" dirty="0"/>
            <a:t>Etablir un plan d’action sur le court et moyen terme pour construire le Méribel économique de Demain</a:t>
          </a:r>
        </a:p>
      </dgm:t>
    </dgm:pt>
    <dgm:pt modelId="{1D6B96D9-538B-4F1A-8E57-B7EB414D94E6}" type="parTrans" cxnId="{102645F8-7734-4276-ACB5-283BF57E242B}">
      <dgm:prSet/>
      <dgm:spPr/>
      <dgm:t>
        <a:bodyPr/>
        <a:lstStyle/>
        <a:p>
          <a:endParaRPr lang="fr-FR"/>
        </a:p>
      </dgm:t>
    </dgm:pt>
    <dgm:pt modelId="{D454A9A4-BB0B-4E7B-AB44-CE52E9556F28}" type="sibTrans" cxnId="{102645F8-7734-4276-ACB5-283BF57E242B}">
      <dgm:prSet/>
      <dgm:spPr/>
      <dgm:t>
        <a:bodyPr/>
        <a:lstStyle/>
        <a:p>
          <a:endParaRPr lang="fr-FR"/>
        </a:p>
      </dgm:t>
    </dgm:pt>
    <dgm:pt modelId="{032E2A95-1E96-41F0-88E3-29B0193FB406}" type="pres">
      <dgm:prSet presAssocID="{73E56A17-FE7E-4E12-9BE2-FC920E251C8B}" presName="linearFlow" presStyleCnt="0">
        <dgm:presLayoutVars>
          <dgm:dir/>
          <dgm:resizeHandles val="exact"/>
        </dgm:presLayoutVars>
      </dgm:prSet>
      <dgm:spPr/>
    </dgm:pt>
    <dgm:pt modelId="{C921B0C5-B997-4111-83B0-5DD6144D2A5D}" type="pres">
      <dgm:prSet presAssocID="{830036C7-1E3E-4EB7-AC77-EE21697096B8}" presName="composite" presStyleCnt="0"/>
      <dgm:spPr/>
    </dgm:pt>
    <dgm:pt modelId="{D3D608F7-C123-455B-A5C9-A1058447D9F9}" type="pres">
      <dgm:prSet presAssocID="{830036C7-1E3E-4EB7-AC77-EE21697096B8}" presName="imgShp" presStyleLbl="fgImgPlace1" presStyleIdx="0" presStyleCnt="4"/>
      <dgm:spPr>
        <a:blipFill>
          <a:blip xmlns:r="http://schemas.openxmlformats.org/officeDocument/2006/relationships"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Hiérarchie"/>
        </a:ext>
      </dgm:extLst>
    </dgm:pt>
    <dgm:pt modelId="{C939DE8F-A081-40FF-B328-C548514C45A0}" type="pres">
      <dgm:prSet presAssocID="{830036C7-1E3E-4EB7-AC77-EE21697096B8}" presName="txShp" presStyleLbl="node1" presStyleIdx="0" presStyleCnt="4">
        <dgm:presLayoutVars>
          <dgm:bulletEnabled val="1"/>
        </dgm:presLayoutVars>
      </dgm:prSet>
      <dgm:spPr/>
    </dgm:pt>
    <dgm:pt modelId="{3BDDB1AB-460D-42DD-B6B4-A7FC1AFE1E28}" type="pres">
      <dgm:prSet presAssocID="{A6730B1E-2C6F-4BA7-B506-8BA0D1F0E7F0}" presName="spacing" presStyleCnt="0"/>
      <dgm:spPr/>
    </dgm:pt>
    <dgm:pt modelId="{4A4C0866-141D-4AA5-A1F7-27B5F8CFA9F2}" type="pres">
      <dgm:prSet presAssocID="{CBDF6D90-6D46-472C-A7D5-66D27F1F6E18}" presName="composite" presStyleCnt="0"/>
      <dgm:spPr/>
    </dgm:pt>
    <dgm:pt modelId="{F82D486D-CF9D-4629-A8D8-D6C9FBCD07E3}" type="pres">
      <dgm:prSet presAssocID="{CBDF6D90-6D46-472C-A7D5-66D27F1F6E18}" presName="imgShp" presStyleLbl="fgImgPlace1" presStyleIdx="1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Conférencier"/>
        </a:ext>
      </dgm:extLst>
    </dgm:pt>
    <dgm:pt modelId="{C4D3C111-8ABA-4AFA-85D5-35F62526D373}" type="pres">
      <dgm:prSet presAssocID="{CBDF6D90-6D46-472C-A7D5-66D27F1F6E18}" presName="txShp" presStyleLbl="node1" presStyleIdx="1" presStyleCnt="4">
        <dgm:presLayoutVars>
          <dgm:bulletEnabled val="1"/>
        </dgm:presLayoutVars>
      </dgm:prSet>
      <dgm:spPr/>
    </dgm:pt>
    <dgm:pt modelId="{061A76BE-4728-419A-887B-C3EFFA3D204F}" type="pres">
      <dgm:prSet presAssocID="{982220C6-843A-424B-9DF0-22446DC66AE9}" presName="spacing" presStyleCnt="0"/>
      <dgm:spPr/>
    </dgm:pt>
    <dgm:pt modelId="{84EF005C-0791-4F47-B7BC-844F08AF96B5}" type="pres">
      <dgm:prSet presAssocID="{ACC35146-94C4-4955-9F00-B09B073E6BC6}" presName="composite" presStyleCnt="0"/>
      <dgm:spPr/>
    </dgm:pt>
    <dgm:pt modelId="{459488CB-0113-42B3-B5F1-5C6627D13C6F}" type="pres">
      <dgm:prSet presAssocID="{ACC35146-94C4-4955-9F00-B09B073E6BC6}" presName="imgShp" presStyleLbl="fgImgPlace1" presStyleIdx="2" presStyleCnt="4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Groupe"/>
        </a:ext>
      </dgm:extLst>
    </dgm:pt>
    <dgm:pt modelId="{B9917675-4D7A-49C4-92FA-FFB38627CD1D}" type="pres">
      <dgm:prSet presAssocID="{ACC35146-94C4-4955-9F00-B09B073E6BC6}" presName="txShp" presStyleLbl="node1" presStyleIdx="2" presStyleCnt="4">
        <dgm:presLayoutVars>
          <dgm:bulletEnabled val="1"/>
        </dgm:presLayoutVars>
      </dgm:prSet>
      <dgm:spPr/>
    </dgm:pt>
    <dgm:pt modelId="{0B0DACF7-B96B-44EE-88B1-60E961DF1A84}" type="pres">
      <dgm:prSet presAssocID="{EFBEE298-E46B-42AC-ADBC-82AEAAC00669}" presName="spacing" presStyleCnt="0"/>
      <dgm:spPr/>
    </dgm:pt>
    <dgm:pt modelId="{4B0E1DBE-1774-4E99-81CC-484FCAF2204B}" type="pres">
      <dgm:prSet presAssocID="{F0C42BBE-C432-4B02-9A59-B7AAD27FD55B}" presName="composite" presStyleCnt="0"/>
      <dgm:spPr/>
    </dgm:pt>
    <dgm:pt modelId="{42507C84-51C9-42D3-B03A-EB9CDCFDA248}" type="pres">
      <dgm:prSet presAssocID="{F0C42BBE-C432-4B02-9A59-B7AAD27FD55B}" presName="imgShp" presStyleLbl="fgImgPlace1" presStyleIdx="3" presStyleCnt="4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rcRect/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Calendrier quotidien"/>
        </a:ext>
      </dgm:extLst>
    </dgm:pt>
    <dgm:pt modelId="{3B804E2E-F2EA-439F-B363-77B84B5E0CDF}" type="pres">
      <dgm:prSet presAssocID="{F0C42BBE-C432-4B02-9A59-B7AAD27FD55B}" presName="txShp" presStyleLbl="node1" presStyleIdx="3" presStyleCnt="4">
        <dgm:presLayoutVars>
          <dgm:bulletEnabled val="1"/>
        </dgm:presLayoutVars>
      </dgm:prSet>
      <dgm:spPr/>
    </dgm:pt>
  </dgm:ptLst>
  <dgm:cxnLst>
    <dgm:cxn modelId="{A6F4DC06-C57B-4798-90E0-505658E84863}" type="presOf" srcId="{ACC35146-94C4-4955-9F00-B09B073E6BC6}" destId="{B9917675-4D7A-49C4-92FA-FFB38627CD1D}" srcOrd="0" destOrd="0" presId="urn:microsoft.com/office/officeart/2005/8/layout/vList3"/>
    <dgm:cxn modelId="{6D72943C-38D7-4DE9-9FA4-F70A8E7988E7}" srcId="{73E56A17-FE7E-4E12-9BE2-FC920E251C8B}" destId="{ACC35146-94C4-4955-9F00-B09B073E6BC6}" srcOrd="2" destOrd="0" parTransId="{2C8F0ADA-B0FF-4A7B-A866-EEBB664AFADF}" sibTransId="{EFBEE298-E46B-42AC-ADBC-82AEAAC00669}"/>
    <dgm:cxn modelId="{1FF62341-1BF0-41E6-846E-02315196861A}" type="presOf" srcId="{CBDF6D90-6D46-472C-A7D5-66D27F1F6E18}" destId="{C4D3C111-8ABA-4AFA-85D5-35F62526D373}" srcOrd="0" destOrd="0" presId="urn:microsoft.com/office/officeart/2005/8/layout/vList3"/>
    <dgm:cxn modelId="{3FAABA49-AA21-4BEA-AAA1-D70551113044}" type="presOf" srcId="{F0C42BBE-C432-4B02-9A59-B7AAD27FD55B}" destId="{3B804E2E-F2EA-439F-B363-77B84B5E0CDF}" srcOrd="0" destOrd="0" presId="urn:microsoft.com/office/officeart/2005/8/layout/vList3"/>
    <dgm:cxn modelId="{7EAA2199-6AA0-4F24-AB37-F760518D49E0}" type="presOf" srcId="{830036C7-1E3E-4EB7-AC77-EE21697096B8}" destId="{C939DE8F-A081-40FF-B328-C548514C45A0}" srcOrd="0" destOrd="0" presId="urn:microsoft.com/office/officeart/2005/8/layout/vList3"/>
    <dgm:cxn modelId="{A25EB0A4-037C-4092-B5A4-22575C378FBE}" srcId="{73E56A17-FE7E-4E12-9BE2-FC920E251C8B}" destId="{CBDF6D90-6D46-472C-A7D5-66D27F1F6E18}" srcOrd="1" destOrd="0" parTransId="{DC150E38-35C8-4E0B-B3D9-B98B16A941AD}" sibTransId="{982220C6-843A-424B-9DF0-22446DC66AE9}"/>
    <dgm:cxn modelId="{C7ED75BF-4DAB-4F82-9754-46FD24EFF15F}" srcId="{73E56A17-FE7E-4E12-9BE2-FC920E251C8B}" destId="{830036C7-1E3E-4EB7-AC77-EE21697096B8}" srcOrd="0" destOrd="0" parTransId="{CEB91C20-2473-43EC-B279-1F5B6C6FEF9A}" sibTransId="{A6730B1E-2C6F-4BA7-B506-8BA0D1F0E7F0}"/>
    <dgm:cxn modelId="{CEBD0AC9-0553-47FE-A52F-198545A31CFF}" type="presOf" srcId="{73E56A17-FE7E-4E12-9BE2-FC920E251C8B}" destId="{032E2A95-1E96-41F0-88E3-29B0193FB406}" srcOrd="0" destOrd="0" presId="urn:microsoft.com/office/officeart/2005/8/layout/vList3"/>
    <dgm:cxn modelId="{102645F8-7734-4276-ACB5-283BF57E242B}" srcId="{73E56A17-FE7E-4E12-9BE2-FC920E251C8B}" destId="{F0C42BBE-C432-4B02-9A59-B7AAD27FD55B}" srcOrd="3" destOrd="0" parTransId="{1D6B96D9-538B-4F1A-8E57-B7EB414D94E6}" sibTransId="{D454A9A4-BB0B-4E7B-AB44-CE52E9556F28}"/>
    <dgm:cxn modelId="{310DFE3A-0EFB-4525-B71D-05CF6B11853A}" type="presParOf" srcId="{032E2A95-1E96-41F0-88E3-29B0193FB406}" destId="{C921B0C5-B997-4111-83B0-5DD6144D2A5D}" srcOrd="0" destOrd="0" presId="urn:microsoft.com/office/officeart/2005/8/layout/vList3"/>
    <dgm:cxn modelId="{73A1AC94-B9A0-49C8-B781-F1BEFADB2B77}" type="presParOf" srcId="{C921B0C5-B997-4111-83B0-5DD6144D2A5D}" destId="{D3D608F7-C123-455B-A5C9-A1058447D9F9}" srcOrd="0" destOrd="0" presId="urn:microsoft.com/office/officeart/2005/8/layout/vList3"/>
    <dgm:cxn modelId="{DB83E9FE-E2E6-4EF4-8FB1-D713D9D7BFE2}" type="presParOf" srcId="{C921B0C5-B997-4111-83B0-5DD6144D2A5D}" destId="{C939DE8F-A081-40FF-B328-C548514C45A0}" srcOrd="1" destOrd="0" presId="urn:microsoft.com/office/officeart/2005/8/layout/vList3"/>
    <dgm:cxn modelId="{E0EB913B-32AE-4F20-9064-38EC294DDAF1}" type="presParOf" srcId="{032E2A95-1E96-41F0-88E3-29B0193FB406}" destId="{3BDDB1AB-460D-42DD-B6B4-A7FC1AFE1E28}" srcOrd="1" destOrd="0" presId="urn:microsoft.com/office/officeart/2005/8/layout/vList3"/>
    <dgm:cxn modelId="{5401BC72-908F-48CB-B28E-C43CB7AD616C}" type="presParOf" srcId="{032E2A95-1E96-41F0-88E3-29B0193FB406}" destId="{4A4C0866-141D-4AA5-A1F7-27B5F8CFA9F2}" srcOrd="2" destOrd="0" presId="urn:microsoft.com/office/officeart/2005/8/layout/vList3"/>
    <dgm:cxn modelId="{C685A3C1-7E5C-49B5-BA6C-0014830C3CDC}" type="presParOf" srcId="{4A4C0866-141D-4AA5-A1F7-27B5F8CFA9F2}" destId="{F82D486D-CF9D-4629-A8D8-D6C9FBCD07E3}" srcOrd="0" destOrd="0" presId="urn:microsoft.com/office/officeart/2005/8/layout/vList3"/>
    <dgm:cxn modelId="{0D6F7AC8-F158-4F33-ABA7-72101953A938}" type="presParOf" srcId="{4A4C0866-141D-4AA5-A1F7-27B5F8CFA9F2}" destId="{C4D3C111-8ABA-4AFA-85D5-35F62526D373}" srcOrd="1" destOrd="0" presId="urn:microsoft.com/office/officeart/2005/8/layout/vList3"/>
    <dgm:cxn modelId="{8753C815-5553-4A73-BE27-8B497C230FFA}" type="presParOf" srcId="{032E2A95-1E96-41F0-88E3-29B0193FB406}" destId="{061A76BE-4728-419A-887B-C3EFFA3D204F}" srcOrd="3" destOrd="0" presId="urn:microsoft.com/office/officeart/2005/8/layout/vList3"/>
    <dgm:cxn modelId="{3E769AA1-7490-4A00-BD29-E27102D1CE9D}" type="presParOf" srcId="{032E2A95-1E96-41F0-88E3-29B0193FB406}" destId="{84EF005C-0791-4F47-B7BC-844F08AF96B5}" srcOrd="4" destOrd="0" presId="urn:microsoft.com/office/officeart/2005/8/layout/vList3"/>
    <dgm:cxn modelId="{B194909F-EABD-438D-9742-209CBDE09306}" type="presParOf" srcId="{84EF005C-0791-4F47-B7BC-844F08AF96B5}" destId="{459488CB-0113-42B3-B5F1-5C6627D13C6F}" srcOrd="0" destOrd="0" presId="urn:microsoft.com/office/officeart/2005/8/layout/vList3"/>
    <dgm:cxn modelId="{A0457380-8040-44AA-9E43-35FEE855C1F8}" type="presParOf" srcId="{84EF005C-0791-4F47-B7BC-844F08AF96B5}" destId="{B9917675-4D7A-49C4-92FA-FFB38627CD1D}" srcOrd="1" destOrd="0" presId="urn:microsoft.com/office/officeart/2005/8/layout/vList3"/>
    <dgm:cxn modelId="{2D10E360-1E12-442C-89AD-6DFB37978A21}" type="presParOf" srcId="{032E2A95-1E96-41F0-88E3-29B0193FB406}" destId="{0B0DACF7-B96B-44EE-88B1-60E961DF1A84}" srcOrd="5" destOrd="0" presId="urn:microsoft.com/office/officeart/2005/8/layout/vList3"/>
    <dgm:cxn modelId="{3D48A37B-A954-4364-BE6C-F43031294DE0}" type="presParOf" srcId="{032E2A95-1E96-41F0-88E3-29B0193FB406}" destId="{4B0E1DBE-1774-4E99-81CC-484FCAF2204B}" srcOrd="6" destOrd="0" presId="urn:microsoft.com/office/officeart/2005/8/layout/vList3"/>
    <dgm:cxn modelId="{D9591BF2-B69B-4F58-BCB0-74D7F75B9584}" type="presParOf" srcId="{4B0E1DBE-1774-4E99-81CC-484FCAF2204B}" destId="{42507C84-51C9-42D3-B03A-EB9CDCFDA248}" srcOrd="0" destOrd="0" presId="urn:microsoft.com/office/officeart/2005/8/layout/vList3"/>
    <dgm:cxn modelId="{07510386-D6DC-4D69-885A-90F5D4F5D965}" type="presParOf" srcId="{4B0E1DBE-1774-4E99-81CC-484FCAF2204B}" destId="{3B804E2E-F2EA-439F-B363-77B84B5E0CDF}" srcOrd="1" destOrd="0" presId="urn:microsoft.com/office/officeart/2005/8/layout/vList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0C56E7C3-F774-4172-9FFC-24E22E242238}" type="doc">
      <dgm:prSet loTypeId="urn:microsoft.com/office/officeart/2005/8/layout/vList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FC4FDB7F-1D2A-4E89-A3AA-B1DBE685E7A3}">
      <dgm:prSet/>
      <dgm:spPr/>
      <dgm:t>
        <a:bodyPr/>
        <a:lstStyle/>
        <a:p>
          <a:r>
            <a:rPr lang="fr-FR" dirty="0"/>
            <a:t>Représenter la diversité des acteurs économique de la station au sein d’une même structure et autour de projets communs</a:t>
          </a:r>
        </a:p>
      </dgm:t>
    </dgm:pt>
    <dgm:pt modelId="{5102F640-4662-469F-89FB-62F861FA9554}" type="parTrans" cxnId="{65A2BEC3-0A38-4B79-BE4B-5A1076A0694F}">
      <dgm:prSet/>
      <dgm:spPr/>
      <dgm:t>
        <a:bodyPr/>
        <a:lstStyle/>
        <a:p>
          <a:endParaRPr lang="fr-FR"/>
        </a:p>
      </dgm:t>
    </dgm:pt>
    <dgm:pt modelId="{A5EF90D2-DF87-4DE2-9640-CAAFE0DEDD7D}" type="sibTrans" cxnId="{65A2BEC3-0A38-4B79-BE4B-5A1076A0694F}">
      <dgm:prSet/>
      <dgm:spPr/>
      <dgm:t>
        <a:bodyPr/>
        <a:lstStyle/>
        <a:p>
          <a:endParaRPr lang="fr-FR"/>
        </a:p>
      </dgm:t>
    </dgm:pt>
    <dgm:pt modelId="{01175AA8-284E-4A66-8EF8-8AAA6F42D42E}">
      <dgm:prSet/>
      <dgm:spPr/>
      <dgm:t>
        <a:bodyPr/>
        <a:lstStyle/>
        <a:p>
          <a:r>
            <a:rPr lang="fr-FR" dirty="0"/>
            <a:t>Plus nous serons d’adhérents, plus les instances officielles seront attentives </a:t>
          </a:r>
        </a:p>
      </dgm:t>
    </dgm:pt>
    <dgm:pt modelId="{4C9C1EB0-DAEB-4200-8F72-0120E2D3BFD7}" type="parTrans" cxnId="{A42AB09D-E572-4B43-AAAC-0EB37424E0F4}">
      <dgm:prSet/>
      <dgm:spPr/>
      <dgm:t>
        <a:bodyPr/>
        <a:lstStyle/>
        <a:p>
          <a:endParaRPr lang="fr-FR"/>
        </a:p>
      </dgm:t>
    </dgm:pt>
    <dgm:pt modelId="{BB421EF7-5491-4A91-9FF3-12AC00F74E65}" type="sibTrans" cxnId="{A42AB09D-E572-4B43-AAAC-0EB37424E0F4}">
      <dgm:prSet/>
      <dgm:spPr/>
      <dgm:t>
        <a:bodyPr/>
        <a:lstStyle/>
        <a:p>
          <a:endParaRPr lang="fr-FR"/>
        </a:p>
      </dgm:t>
    </dgm:pt>
    <dgm:pt modelId="{DD785704-1EAC-4403-9237-466C76FCEA29}">
      <dgm:prSet/>
      <dgm:spPr/>
      <dgm:t>
        <a:bodyPr/>
        <a:lstStyle/>
        <a:p>
          <a:r>
            <a:rPr lang="fr-FR" b="1" i="1"/>
            <a:t>L’union fait la force</a:t>
          </a:r>
          <a:endParaRPr lang="fr-FR"/>
        </a:p>
      </dgm:t>
    </dgm:pt>
    <dgm:pt modelId="{56DFA37B-F03B-4DDE-A301-EE34B349BA46}" type="parTrans" cxnId="{92FB0A66-DFAC-4894-8601-94DB1374FCE9}">
      <dgm:prSet/>
      <dgm:spPr/>
      <dgm:t>
        <a:bodyPr/>
        <a:lstStyle/>
        <a:p>
          <a:endParaRPr lang="fr-FR"/>
        </a:p>
      </dgm:t>
    </dgm:pt>
    <dgm:pt modelId="{7D01B9AD-1520-4414-9ABB-B49F33A2C6BC}" type="sibTrans" cxnId="{92FB0A66-DFAC-4894-8601-94DB1374FCE9}">
      <dgm:prSet/>
      <dgm:spPr/>
      <dgm:t>
        <a:bodyPr/>
        <a:lstStyle/>
        <a:p>
          <a:endParaRPr lang="fr-FR"/>
        </a:p>
      </dgm:t>
    </dgm:pt>
    <dgm:pt modelId="{0A82A061-8682-4399-8508-186A9D4D78D4}" type="pres">
      <dgm:prSet presAssocID="{0C56E7C3-F774-4172-9FFC-24E22E242238}" presName="linearFlow" presStyleCnt="0">
        <dgm:presLayoutVars>
          <dgm:dir/>
          <dgm:resizeHandles val="exact"/>
        </dgm:presLayoutVars>
      </dgm:prSet>
      <dgm:spPr/>
    </dgm:pt>
    <dgm:pt modelId="{0CFA44D0-03F3-4A59-968A-47FF6DD9E210}" type="pres">
      <dgm:prSet presAssocID="{FC4FDB7F-1D2A-4E89-A3AA-B1DBE685E7A3}" presName="composite" presStyleCnt="0"/>
      <dgm:spPr/>
    </dgm:pt>
    <dgm:pt modelId="{7B634E3E-B19F-4248-BF8F-FECE67628D15}" type="pres">
      <dgm:prSet presAssocID="{FC4FDB7F-1D2A-4E89-A3AA-B1DBE685E7A3}" presName="imgShp" presStyleLbl="fgImgPlac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Réunion"/>
        </a:ext>
      </dgm:extLst>
    </dgm:pt>
    <dgm:pt modelId="{4682EFC5-DF72-4470-8791-76AABB5CF496}" type="pres">
      <dgm:prSet presAssocID="{FC4FDB7F-1D2A-4E89-A3AA-B1DBE685E7A3}" presName="txShp" presStyleLbl="node1" presStyleIdx="0" presStyleCnt="3">
        <dgm:presLayoutVars>
          <dgm:bulletEnabled val="1"/>
        </dgm:presLayoutVars>
      </dgm:prSet>
      <dgm:spPr/>
    </dgm:pt>
    <dgm:pt modelId="{F9797131-8869-44E0-9AC2-AF49320C936C}" type="pres">
      <dgm:prSet presAssocID="{A5EF90D2-DF87-4DE2-9640-CAAFE0DEDD7D}" presName="spacing" presStyleCnt="0"/>
      <dgm:spPr/>
    </dgm:pt>
    <dgm:pt modelId="{A5F4118D-683E-4277-B021-210B06CE3A5B}" type="pres">
      <dgm:prSet presAssocID="{01175AA8-284E-4A66-8EF8-8AAA6F42D42E}" presName="composite" presStyleCnt="0"/>
      <dgm:spPr/>
    </dgm:pt>
    <dgm:pt modelId="{4675B2D1-19ED-4B79-B556-0522EE181AB7}" type="pres">
      <dgm:prSet presAssocID="{01175AA8-284E-4A66-8EF8-8AAA6F42D42E}" presName="imgShp" presStyleLbl="fgImgPlac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Discussion"/>
        </a:ext>
      </dgm:extLst>
    </dgm:pt>
    <dgm:pt modelId="{73593DAB-C4A2-41B9-9575-9C6171F1671B}" type="pres">
      <dgm:prSet presAssocID="{01175AA8-284E-4A66-8EF8-8AAA6F42D42E}" presName="txShp" presStyleLbl="node1" presStyleIdx="1" presStyleCnt="3">
        <dgm:presLayoutVars>
          <dgm:bulletEnabled val="1"/>
        </dgm:presLayoutVars>
      </dgm:prSet>
      <dgm:spPr/>
    </dgm:pt>
    <dgm:pt modelId="{14508862-6B51-44F7-A7A3-E64B019D0B6D}" type="pres">
      <dgm:prSet presAssocID="{BB421EF7-5491-4A91-9FF3-12AC00F74E65}" presName="spacing" presStyleCnt="0"/>
      <dgm:spPr/>
    </dgm:pt>
    <dgm:pt modelId="{84EC12FA-E240-48F9-A09E-1E6E29B2A27B}" type="pres">
      <dgm:prSet presAssocID="{DD785704-1EAC-4403-9237-466C76FCEA29}" presName="composite" presStyleCnt="0"/>
      <dgm:spPr/>
    </dgm:pt>
    <dgm:pt modelId="{A5653C26-EBAA-49D1-A190-98A505D8E6CD}" type="pres">
      <dgm:prSet presAssocID="{DD785704-1EAC-4403-9237-466C76FCEA29}" presName="imgShp" presStyleLbl="fgImgPlace1" presStyleIdx="2" presStyleCnt="3"/>
      <dgm:spPr>
        <a:blipFill>
          <a:blip xmlns:r="http://schemas.openxmlformats.org/officeDocument/2006/relationships"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Signe du pouce levé "/>
        </a:ext>
      </dgm:extLst>
    </dgm:pt>
    <dgm:pt modelId="{F9179791-FC39-4D94-AEA4-A89775DD53D3}" type="pres">
      <dgm:prSet presAssocID="{DD785704-1EAC-4403-9237-466C76FCEA29}" presName="txShp" presStyleLbl="node1" presStyleIdx="2" presStyleCnt="3">
        <dgm:presLayoutVars>
          <dgm:bulletEnabled val="1"/>
        </dgm:presLayoutVars>
      </dgm:prSet>
      <dgm:spPr/>
    </dgm:pt>
  </dgm:ptLst>
  <dgm:cxnLst>
    <dgm:cxn modelId="{92FB0A66-DFAC-4894-8601-94DB1374FCE9}" srcId="{0C56E7C3-F774-4172-9FFC-24E22E242238}" destId="{DD785704-1EAC-4403-9237-466C76FCEA29}" srcOrd="2" destOrd="0" parTransId="{56DFA37B-F03B-4DDE-A301-EE34B349BA46}" sibTransId="{7D01B9AD-1520-4414-9ABB-B49F33A2C6BC}"/>
    <dgm:cxn modelId="{61230083-7004-4DE7-B9B4-5EAB8ADFD7EE}" type="presOf" srcId="{DD785704-1EAC-4403-9237-466C76FCEA29}" destId="{F9179791-FC39-4D94-AEA4-A89775DD53D3}" srcOrd="0" destOrd="0" presId="urn:microsoft.com/office/officeart/2005/8/layout/vList3"/>
    <dgm:cxn modelId="{A4CDA68F-0ED4-48CB-9BC6-7B423164F30F}" type="presOf" srcId="{0C56E7C3-F774-4172-9FFC-24E22E242238}" destId="{0A82A061-8682-4399-8508-186A9D4D78D4}" srcOrd="0" destOrd="0" presId="urn:microsoft.com/office/officeart/2005/8/layout/vList3"/>
    <dgm:cxn modelId="{A42AB09D-E572-4B43-AAAC-0EB37424E0F4}" srcId="{0C56E7C3-F774-4172-9FFC-24E22E242238}" destId="{01175AA8-284E-4A66-8EF8-8AAA6F42D42E}" srcOrd="1" destOrd="0" parTransId="{4C9C1EB0-DAEB-4200-8F72-0120E2D3BFD7}" sibTransId="{BB421EF7-5491-4A91-9FF3-12AC00F74E65}"/>
    <dgm:cxn modelId="{65A2BEC3-0A38-4B79-BE4B-5A1076A0694F}" srcId="{0C56E7C3-F774-4172-9FFC-24E22E242238}" destId="{FC4FDB7F-1D2A-4E89-A3AA-B1DBE685E7A3}" srcOrd="0" destOrd="0" parTransId="{5102F640-4662-469F-89FB-62F861FA9554}" sibTransId="{A5EF90D2-DF87-4DE2-9640-CAAFE0DEDD7D}"/>
    <dgm:cxn modelId="{8B377DD9-9923-48AC-AB07-AF9C92D18210}" type="presOf" srcId="{01175AA8-284E-4A66-8EF8-8AAA6F42D42E}" destId="{73593DAB-C4A2-41B9-9575-9C6171F1671B}" srcOrd="0" destOrd="0" presId="urn:microsoft.com/office/officeart/2005/8/layout/vList3"/>
    <dgm:cxn modelId="{BC79FFF7-9ACE-4969-834A-25450EC5E18D}" type="presOf" srcId="{FC4FDB7F-1D2A-4E89-A3AA-B1DBE685E7A3}" destId="{4682EFC5-DF72-4470-8791-76AABB5CF496}" srcOrd="0" destOrd="0" presId="urn:microsoft.com/office/officeart/2005/8/layout/vList3"/>
    <dgm:cxn modelId="{9604452D-89EF-4E46-AB90-8B2A18E52301}" type="presParOf" srcId="{0A82A061-8682-4399-8508-186A9D4D78D4}" destId="{0CFA44D0-03F3-4A59-968A-47FF6DD9E210}" srcOrd="0" destOrd="0" presId="urn:microsoft.com/office/officeart/2005/8/layout/vList3"/>
    <dgm:cxn modelId="{26DD2393-D84A-4A98-8B66-4F149441C53A}" type="presParOf" srcId="{0CFA44D0-03F3-4A59-968A-47FF6DD9E210}" destId="{7B634E3E-B19F-4248-BF8F-FECE67628D15}" srcOrd="0" destOrd="0" presId="urn:microsoft.com/office/officeart/2005/8/layout/vList3"/>
    <dgm:cxn modelId="{057CA601-1961-46E1-85CA-ED48A6C713C5}" type="presParOf" srcId="{0CFA44D0-03F3-4A59-968A-47FF6DD9E210}" destId="{4682EFC5-DF72-4470-8791-76AABB5CF496}" srcOrd="1" destOrd="0" presId="urn:microsoft.com/office/officeart/2005/8/layout/vList3"/>
    <dgm:cxn modelId="{3A587AE6-C3FA-4E28-BCB0-29D8324D99A4}" type="presParOf" srcId="{0A82A061-8682-4399-8508-186A9D4D78D4}" destId="{F9797131-8869-44E0-9AC2-AF49320C936C}" srcOrd="1" destOrd="0" presId="urn:microsoft.com/office/officeart/2005/8/layout/vList3"/>
    <dgm:cxn modelId="{72C5B291-FA46-42F5-B2FF-48935D128397}" type="presParOf" srcId="{0A82A061-8682-4399-8508-186A9D4D78D4}" destId="{A5F4118D-683E-4277-B021-210B06CE3A5B}" srcOrd="2" destOrd="0" presId="urn:microsoft.com/office/officeart/2005/8/layout/vList3"/>
    <dgm:cxn modelId="{9E6514D4-C1E8-4FE6-9CA6-410197F637D9}" type="presParOf" srcId="{A5F4118D-683E-4277-B021-210B06CE3A5B}" destId="{4675B2D1-19ED-4B79-B556-0522EE181AB7}" srcOrd="0" destOrd="0" presId="urn:microsoft.com/office/officeart/2005/8/layout/vList3"/>
    <dgm:cxn modelId="{08F83E05-C5F1-4273-909A-7C26AA824E5A}" type="presParOf" srcId="{A5F4118D-683E-4277-B021-210B06CE3A5B}" destId="{73593DAB-C4A2-41B9-9575-9C6171F1671B}" srcOrd="1" destOrd="0" presId="urn:microsoft.com/office/officeart/2005/8/layout/vList3"/>
    <dgm:cxn modelId="{CC86ACD5-52CC-4693-8985-9D319DDFF3E3}" type="presParOf" srcId="{0A82A061-8682-4399-8508-186A9D4D78D4}" destId="{14508862-6B51-44F7-A7A3-E64B019D0B6D}" srcOrd="3" destOrd="0" presId="urn:microsoft.com/office/officeart/2005/8/layout/vList3"/>
    <dgm:cxn modelId="{98F53606-AAAA-43AE-987A-1D34E1A6CDAC}" type="presParOf" srcId="{0A82A061-8682-4399-8508-186A9D4D78D4}" destId="{84EC12FA-E240-48F9-A09E-1E6E29B2A27B}" srcOrd="4" destOrd="0" presId="urn:microsoft.com/office/officeart/2005/8/layout/vList3"/>
    <dgm:cxn modelId="{09C6E28B-7D34-4608-B8CB-13C3BE61CF0D}" type="presParOf" srcId="{84EC12FA-E240-48F9-A09E-1E6E29B2A27B}" destId="{A5653C26-EBAA-49D1-A190-98A505D8E6CD}" srcOrd="0" destOrd="0" presId="urn:microsoft.com/office/officeart/2005/8/layout/vList3"/>
    <dgm:cxn modelId="{BBB097AF-0876-4AF3-B8A7-554A9B48664C}" type="presParOf" srcId="{84EC12FA-E240-48F9-A09E-1E6E29B2A27B}" destId="{F9179791-FC39-4D94-AEA4-A89775DD53D3}" srcOrd="1" destOrd="0" presId="urn:microsoft.com/office/officeart/2005/8/layout/vList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DB385DB-27A7-46F7-B9D3-C208E7BEB790}">
      <dsp:nvSpPr>
        <dsp:cNvPr id="0" name=""/>
        <dsp:cNvSpPr/>
      </dsp:nvSpPr>
      <dsp:spPr>
        <a:xfrm>
          <a:off x="2826940" y="149"/>
          <a:ext cx="1441185" cy="93677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600" kern="1200" dirty="0"/>
            <a:t>Unir</a:t>
          </a:r>
        </a:p>
      </dsp:txBody>
      <dsp:txXfrm>
        <a:off x="2872669" y="45878"/>
        <a:ext cx="1349727" cy="845312"/>
      </dsp:txXfrm>
    </dsp:sp>
    <dsp:sp modelId="{CAB69FC5-F045-4708-B591-8C49F58E0E1B}">
      <dsp:nvSpPr>
        <dsp:cNvPr id="0" name=""/>
        <dsp:cNvSpPr/>
      </dsp:nvSpPr>
      <dsp:spPr>
        <a:xfrm>
          <a:off x="1673891" y="468534"/>
          <a:ext cx="3747283" cy="3747283"/>
        </a:xfrm>
        <a:custGeom>
          <a:avLst/>
          <a:gdLst/>
          <a:ahLst/>
          <a:cxnLst/>
          <a:rect l="0" t="0" r="0" b="0"/>
          <a:pathLst>
            <a:path>
              <a:moveTo>
                <a:pt x="2604160" y="148279"/>
              </a:moveTo>
              <a:arcTo wR="1873641" hR="1873641" stAng="17576869" swAng="1964162"/>
            </a:path>
          </a:pathLst>
        </a:custGeom>
        <a:noFill/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C569969-8E5A-4B31-B082-BF1D712B7F5E}">
      <dsp:nvSpPr>
        <dsp:cNvPr id="0" name=""/>
        <dsp:cNvSpPr/>
      </dsp:nvSpPr>
      <dsp:spPr>
        <a:xfrm>
          <a:off x="4608879" y="1294803"/>
          <a:ext cx="1441185" cy="93677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600" kern="1200"/>
            <a:t>Communiquer</a:t>
          </a:r>
          <a:endParaRPr lang="fr-FR" sz="1600" kern="1200" dirty="0"/>
        </a:p>
      </dsp:txBody>
      <dsp:txXfrm>
        <a:off x="4654608" y="1340532"/>
        <a:ext cx="1349727" cy="845312"/>
      </dsp:txXfrm>
    </dsp:sp>
    <dsp:sp modelId="{E37C35D8-19F7-4E38-B8A7-D05E1B0750A8}">
      <dsp:nvSpPr>
        <dsp:cNvPr id="0" name=""/>
        <dsp:cNvSpPr/>
      </dsp:nvSpPr>
      <dsp:spPr>
        <a:xfrm>
          <a:off x="1673891" y="468534"/>
          <a:ext cx="3747283" cy="3747283"/>
        </a:xfrm>
        <a:custGeom>
          <a:avLst/>
          <a:gdLst/>
          <a:ahLst/>
          <a:cxnLst/>
          <a:rect l="0" t="0" r="0" b="0"/>
          <a:pathLst>
            <a:path>
              <a:moveTo>
                <a:pt x="3744686" y="1775026"/>
              </a:moveTo>
              <a:arcTo wR="1873641" hR="1873641" stAng="21418979" swAng="2198319"/>
            </a:path>
          </a:pathLst>
        </a:custGeom>
        <a:noFill/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FFCED93-1695-4791-AC0B-BCD68A6E9BC2}">
      <dsp:nvSpPr>
        <dsp:cNvPr id="0" name=""/>
        <dsp:cNvSpPr/>
      </dsp:nvSpPr>
      <dsp:spPr>
        <a:xfrm>
          <a:off x="3928239" y="3389598"/>
          <a:ext cx="1441185" cy="93677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600" kern="1200" dirty="0"/>
            <a:t>Partager</a:t>
          </a:r>
        </a:p>
      </dsp:txBody>
      <dsp:txXfrm>
        <a:off x="3973968" y="3435327"/>
        <a:ext cx="1349727" cy="845312"/>
      </dsp:txXfrm>
    </dsp:sp>
    <dsp:sp modelId="{74A243D3-540B-42F7-999F-D1D1FD056CA0}">
      <dsp:nvSpPr>
        <dsp:cNvPr id="0" name=""/>
        <dsp:cNvSpPr/>
      </dsp:nvSpPr>
      <dsp:spPr>
        <a:xfrm>
          <a:off x="1673891" y="468534"/>
          <a:ext cx="3747283" cy="3747283"/>
        </a:xfrm>
        <a:custGeom>
          <a:avLst/>
          <a:gdLst/>
          <a:ahLst/>
          <a:cxnLst/>
          <a:rect l="0" t="0" r="0" b="0"/>
          <a:pathLst>
            <a:path>
              <a:moveTo>
                <a:pt x="2246889" y="3709729"/>
              </a:moveTo>
              <a:arcTo wR="1873641" hR="1873641" stAng="4710555" swAng="1378891"/>
            </a:path>
          </a:pathLst>
        </a:custGeom>
        <a:noFill/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0819175-8B2F-4721-9F79-85188560FCC3}">
      <dsp:nvSpPr>
        <dsp:cNvPr id="0" name=""/>
        <dsp:cNvSpPr/>
      </dsp:nvSpPr>
      <dsp:spPr>
        <a:xfrm>
          <a:off x="1725641" y="3389598"/>
          <a:ext cx="1441185" cy="93677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600" kern="1200" dirty="0"/>
            <a:t>Agir</a:t>
          </a:r>
        </a:p>
      </dsp:txBody>
      <dsp:txXfrm>
        <a:off x="1771370" y="3435327"/>
        <a:ext cx="1349727" cy="845312"/>
      </dsp:txXfrm>
    </dsp:sp>
    <dsp:sp modelId="{1195199E-E436-434B-B1A2-698965ACD17C}">
      <dsp:nvSpPr>
        <dsp:cNvPr id="0" name=""/>
        <dsp:cNvSpPr/>
      </dsp:nvSpPr>
      <dsp:spPr>
        <a:xfrm>
          <a:off x="1673891" y="468534"/>
          <a:ext cx="3747283" cy="3747283"/>
        </a:xfrm>
        <a:custGeom>
          <a:avLst/>
          <a:gdLst/>
          <a:ahLst/>
          <a:cxnLst/>
          <a:rect l="0" t="0" r="0" b="0"/>
          <a:pathLst>
            <a:path>
              <a:moveTo>
                <a:pt x="313437" y="2911088"/>
              </a:moveTo>
              <a:arcTo wR="1873641" hR="1873641" stAng="8782702" swAng="2198319"/>
            </a:path>
          </a:pathLst>
        </a:custGeom>
        <a:noFill/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A278178-6F84-4A3E-BFF5-F6266904B0B3}">
      <dsp:nvSpPr>
        <dsp:cNvPr id="0" name=""/>
        <dsp:cNvSpPr/>
      </dsp:nvSpPr>
      <dsp:spPr>
        <a:xfrm>
          <a:off x="1045001" y="1294803"/>
          <a:ext cx="1441185" cy="93677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600" kern="1200" dirty="0"/>
            <a:t>Dynamiser</a:t>
          </a:r>
        </a:p>
      </dsp:txBody>
      <dsp:txXfrm>
        <a:off x="1090730" y="1340532"/>
        <a:ext cx="1349727" cy="845312"/>
      </dsp:txXfrm>
    </dsp:sp>
    <dsp:sp modelId="{F890796D-D6C6-4487-898C-CEF626FDABD2}">
      <dsp:nvSpPr>
        <dsp:cNvPr id="0" name=""/>
        <dsp:cNvSpPr/>
      </dsp:nvSpPr>
      <dsp:spPr>
        <a:xfrm>
          <a:off x="1673891" y="468534"/>
          <a:ext cx="3747283" cy="3747283"/>
        </a:xfrm>
        <a:custGeom>
          <a:avLst/>
          <a:gdLst/>
          <a:ahLst/>
          <a:cxnLst/>
          <a:rect l="0" t="0" r="0" b="0"/>
          <a:pathLst>
            <a:path>
              <a:moveTo>
                <a:pt x="326127" y="817359"/>
              </a:moveTo>
              <a:arcTo wR="1873641" hR="1873641" stAng="12858969" swAng="1964162"/>
            </a:path>
          </a:pathLst>
        </a:custGeom>
        <a:noFill/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7D03C46-B9AA-4248-A6AE-489F69015F54}">
      <dsp:nvSpPr>
        <dsp:cNvPr id="0" name=""/>
        <dsp:cNvSpPr/>
      </dsp:nvSpPr>
      <dsp:spPr>
        <a:xfrm rot="10800000">
          <a:off x="1744722" y="553"/>
          <a:ext cx="6367907" cy="563104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8313" tIns="57150" rIns="106680" bIns="571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500" kern="1200" dirty="0"/>
            <a:t>Assurer votre </a:t>
          </a:r>
          <a:r>
            <a:rPr lang="fr-FR" sz="1800" kern="1200" dirty="0"/>
            <a:t>représentativité</a:t>
          </a:r>
          <a:r>
            <a:rPr lang="fr-FR" sz="1500" kern="1200" dirty="0"/>
            <a:t> lors des réunions </a:t>
          </a:r>
          <a:br>
            <a:rPr lang="fr-FR" sz="1500" kern="1200" dirty="0"/>
          </a:br>
          <a:r>
            <a:rPr lang="fr-FR" sz="1500" kern="1200" dirty="0"/>
            <a:t>et commissions inter-service</a:t>
          </a:r>
        </a:p>
      </dsp:txBody>
      <dsp:txXfrm rot="10800000">
        <a:off x="1885498" y="553"/>
        <a:ext cx="6227131" cy="563104"/>
      </dsp:txXfrm>
    </dsp:sp>
    <dsp:sp modelId="{0AE49AF4-B0C0-4246-961A-57AF2480A3FF}">
      <dsp:nvSpPr>
        <dsp:cNvPr id="0" name=""/>
        <dsp:cNvSpPr/>
      </dsp:nvSpPr>
      <dsp:spPr>
        <a:xfrm>
          <a:off x="1463170" y="553"/>
          <a:ext cx="563104" cy="563104"/>
        </a:xfrm>
        <a:prstGeom prst="ellipse">
          <a:avLst/>
        </a:prstGeom>
        <a:blipFill>
          <a:blip xmlns:r="http://schemas.openxmlformats.org/officeDocument/2006/relationships"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CBBEAFF-6CE0-4486-9548-948828FFEEBB}">
      <dsp:nvSpPr>
        <dsp:cNvPr id="0" name=""/>
        <dsp:cNvSpPr/>
      </dsp:nvSpPr>
      <dsp:spPr>
        <a:xfrm rot="10800000">
          <a:off x="1744722" y="713580"/>
          <a:ext cx="6367907" cy="563104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8313" tIns="68580" rIns="128016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800" kern="1200"/>
            <a:t>Entretenir le dialogue avec Méribel tourisme et la Mairie </a:t>
          </a:r>
        </a:p>
      </dsp:txBody>
      <dsp:txXfrm rot="10800000">
        <a:off x="1885498" y="713580"/>
        <a:ext cx="6227131" cy="563104"/>
      </dsp:txXfrm>
    </dsp:sp>
    <dsp:sp modelId="{45131935-986B-4B8E-A21E-DED58912E583}">
      <dsp:nvSpPr>
        <dsp:cNvPr id="0" name=""/>
        <dsp:cNvSpPr/>
      </dsp:nvSpPr>
      <dsp:spPr>
        <a:xfrm>
          <a:off x="1463170" y="713580"/>
          <a:ext cx="563104" cy="563104"/>
        </a:xfrm>
        <a:prstGeom prst="ellipse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573C73A-C290-46FD-82C1-651EBBE2EEEB}">
      <dsp:nvSpPr>
        <dsp:cNvPr id="0" name=""/>
        <dsp:cNvSpPr/>
      </dsp:nvSpPr>
      <dsp:spPr>
        <a:xfrm rot="10800000">
          <a:off x="1744722" y="1426607"/>
          <a:ext cx="6367907" cy="563104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8313" tIns="68580" rIns="128016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800" kern="1200" dirty="0"/>
            <a:t>Partager notre savoir faire et nos contacts entre adhérents</a:t>
          </a:r>
        </a:p>
      </dsp:txBody>
      <dsp:txXfrm rot="10800000">
        <a:off x="1885498" y="1426607"/>
        <a:ext cx="6227131" cy="563104"/>
      </dsp:txXfrm>
    </dsp:sp>
    <dsp:sp modelId="{7CCC7CA8-1B2A-427E-B55E-BD58FCFC0F85}">
      <dsp:nvSpPr>
        <dsp:cNvPr id="0" name=""/>
        <dsp:cNvSpPr/>
      </dsp:nvSpPr>
      <dsp:spPr>
        <a:xfrm>
          <a:off x="1463170" y="1426607"/>
          <a:ext cx="563104" cy="563104"/>
        </a:xfrm>
        <a:prstGeom prst="ellipse">
          <a:avLst/>
        </a:prstGeom>
        <a:blipFill>
          <a:blip xmlns:r="http://schemas.openxmlformats.org/officeDocument/2006/relationships"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A9488D2-C809-46A3-AD0C-BFC1330BD88B}">
      <dsp:nvSpPr>
        <dsp:cNvPr id="0" name=""/>
        <dsp:cNvSpPr/>
      </dsp:nvSpPr>
      <dsp:spPr>
        <a:xfrm rot="10800000">
          <a:off x="1744722" y="2139634"/>
          <a:ext cx="6367907" cy="563104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8313" tIns="68580" rIns="128016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800" kern="1200" dirty="0"/>
            <a:t>Accéder aux informations des autres adhérents via une plateforme web</a:t>
          </a:r>
        </a:p>
      </dsp:txBody>
      <dsp:txXfrm rot="10800000">
        <a:off x="1885498" y="2139634"/>
        <a:ext cx="6227131" cy="563104"/>
      </dsp:txXfrm>
    </dsp:sp>
    <dsp:sp modelId="{81542A19-BF36-43C3-AD71-EEA42647F146}">
      <dsp:nvSpPr>
        <dsp:cNvPr id="0" name=""/>
        <dsp:cNvSpPr/>
      </dsp:nvSpPr>
      <dsp:spPr>
        <a:xfrm>
          <a:off x="1463170" y="2139634"/>
          <a:ext cx="563104" cy="563104"/>
        </a:xfrm>
        <a:prstGeom prst="ellipse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AD84CC5-5B80-445B-BBAD-D3C086058DBC}">
      <dsp:nvSpPr>
        <dsp:cNvPr id="0" name=""/>
        <dsp:cNvSpPr/>
      </dsp:nvSpPr>
      <dsp:spPr>
        <a:xfrm rot="10800000">
          <a:off x="1744722" y="2852661"/>
          <a:ext cx="6367907" cy="563104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8313" tIns="68580" rIns="128016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800" kern="1200" dirty="0"/>
            <a:t>Partager les informations entre sociaux-professionnels</a:t>
          </a:r>
          <a:br>
            <a:rPr lang="fr-FR" sz="1800" kern="1200" dirty="0"/>
          </a:br>
          <a:r>
            <a:rPr lang="fr-FR" sz="1800" kern="1200" dirty="0"/>
            <a:t> via notre groupe privé @</a:t>
          </a:r>
          <a:r>
            <a:rPr lang="fr-FR" sz="1800" kern="1200" dirty="0" err="1"/>
            <a:t>wearemeribel</a:t>
          </a:r>
          <a:endParaRPr lang="fr-FR" sz="1800" kern="1200" dirty="0"/>
        </a:p>
      </dsp:txBody>
      <dsp:txXfrm rot="10800000">
        <a:off x="1885498" y="2852661"/>
        <a:ext cx="6227131" cy="563104"/>
      </dsp:txXfrm>
    </dsp:sp>
    <dsp:sp modelId="{41F76E01-C253-49BD-9BE7-414AAD8E1691}">
      <dsp:nvSpPr>
        <dsp:cNvPr id="0" name=""/>
        <dsp:cNvSpPr/>
      </dsp:nvSpPr>
      <dsp:spPr>
        <a:xfrm>
          <a:off x="1463170" y="2852661"/>
          <a:ext cx="563104" cy="563104"/>
        </a:xfrm>
        <a:prstGeom prst="ellipse">
          <a:avLst/>
        </a:prstGeom>
        <a:blipFill>
          <a:blip xmlns:r="http://schemas.openxmlformats.org/officeDocument/2006/relationships" r:embed="rId9">
            <a:duotone>
              <a:schemeClr val="accent1">
                <a:hueOff val="0"/>
                <a:satOff val="0"/>
                <a:lumOff val="0"/>
                <a:alphaOff val="0"/>
                <a:shade val="20000"/>
                <a:satMod val="200000"/>
              </a:schemeClr>
              <a:schemeClr val="accent1">
                <a:hueOff val="0"/>
                <a:satOff val="0"/>
                <a:lumOff val="0"/>
                <a:alphaOff val="0"/>
                <a:tint val="12000"/>
                <a:satMod val="19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10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DA9EF03-EF84-477C-AFE3-585500DA60F6}">
      <dsp:nvSpPr>
        <dsp:cNvPr id="0" name=""/>
        <dsp:cNvSpPr/>
      </dsp:nvSpPr>
      <dsp:spPr>
        <a:xfrm rot="10800000">
          <a:off x="1789559" y="456"/>
          <a:ext cx="6367907" cy="742451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7401" tIns="68580" rIns="128016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800" kern="1200" dirty="0"/>
            <a:t>Être force de proposition pour l’événementiel  </a:t>
          </a:r>
          <a:br>
            <a:rPr lang="fr-FR" sz="1800" kern="1200" dirty="0"/>
          </a:br>
          <a:r>
            <a:rPr lang="fr-FR" sz="1800" kern="1200" dirty="0"/>
            <a:t>et les animations station</a:t>
          </a:r>
        </a:p>
      </dsp:txBody>
      <dsp:txXfrm rot="10800000">
        <a:off x="1975172" y="456"/>
        <a:ext cx="6182294" cy="742451"/>
      </dsp:txXfrm>
    </dsp:sp>
    <dsp:sp modelId="{1040C026-F379-47DE-94CD-386726F46204}">
      <dsp:nvSpPr>
        <dsp:cNvPr id="0" name=""/>
        <dsp:cNvSpPr/>
      </dsp:nvSpPr>
      <dsp:spPr>
        <a:xfrm>
          <a:off x="1418333" y="456"/>
          <a:ext cx="742451" cy="742451"/>
        </a:xfrm>
        <a:prstGeom prst="ellipse">
          <a:avLst/>
        </a:prstGeom>
        <a:blipFill>
          <a:blip xmlns:r="http://schemas.openxmlformats.org/officeDocument/2006/relationships"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127125F-B40C-4D87-8DBF-A233340EB2C9}">
      <dsp:nvSpPr>
        <dsp:cNvPr id="0" name=""/>
        <dsp:cNvSpPr/>
      </dsp:nvSpPr>
      <dsp:spPr>
        <a:xfrm rot="10800000">
          <a:off x="1789559" y="950902"/>
          <a:ext cx="6367907" cy="742451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7401" tIns="68580" rIns="128016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800" kern="1200" dirty="0"/>
            <a:t>Développer les animations et assurer leur bonne répartition en partenariat avec Méribel Tourisme </a:t>
          </a:r>
        </a:p>
      </dsp:txBody>
      <dsp:txXfrm rot="10800000">
        <a:off x="1975172" y="950902"/>
        <a:ext cx="6182294" cy="742451"/>
      </dsp:txXfrm>
    </dsp:sp>
    <dsp:sp modelId="{5AA83274-8CC0-4B4E-ADA9-73CBB8DA81C2}">
      <dsp:nvSpPr>
        <dsp:cNvPr id="0" name=""/>
        <dsp:cNvSpPr/>
      </dsp:nvSpPr>
      <dsp:spPr>
        <a:xfrm>
          <a:off x="1418333" y="950902"/>
          <a:ext cx="742451" cy="742451"/>
        </a:xfrm>
        <a:prstGeom prst="ellipse">
          <a:avLst/>
        </a:prstGeom>
        <a:blipFill>
          <a:blip xmlns:r="http://schemas.openxmlformats.org/officeDocument/2006/relationships"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F9100CD-F1F0-43ED-BA67-B62FC029A8EB}">
      <dsp:nvSpPr>
        <dsp:cNvPr id="0" name=""/>
        <dsp:cNvSpPr/>
      </dsp:nvSpPr>
      <dsp:spPr>
        <a:xfrm rot="10800000">
          <a:off x="1789559" y="1901348"/>
          <a:ext cx="6367907" cy="742451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7401" tIns="68580" rIns="128016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800" kern="1200" dirty="0"/>
            <a:t>Participer aux événements organisés en apportant nos compétences et expertises de professionnels</a:t>
          </a:r>
        </a:p>
      </dsp:txBody>
      <dsp:txXfrm rot="10800000">
        <a:off x="1975172" y="1901348"/>
        <a:ext cx="6182294" cy="742451"/>
      </dsp:txXfrm>
    </dsp:sp>
    <dsp:sp modelId="{6A854EF9-764D-40F5-8147-B8A97F0BB6A9}">
      <dsp:nvSpPr>
        <dsp:cNvPr id="0" name=""/>
        <dsp:cNvSpPr/>
      </dsp:nvSpPr>
      <dsp:spPr>
        <a:xfrm>
          <a:off x="1418333" y="1901348"/>
          <a:ext cx="742451" cy="742451"/>
        </a:xfrm>
        <a:prstGeom prst="ellipse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52C1067-572E-4FC3-AC88-E3A7FEA39EEB}">
      <dsp:nvSpPr>
        <dsp:cNvPr id="0" name=""/>
        <dsp:cNvSpPr/>
      </dsp:nvSpPr>
      <dsp:spPr>
        <a:xfrm rot="10800000">
          <a:off x="1789559" y="2851794"/>
          <a:ext cx="6367907" cy="742451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7401" tIns="68580" rIns="128016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800" kern="1200" dirty="0"/>
            <a:t>Faire des futurs événements tel que les championnats du monde de ski des succès économiques</a:t>
          </a:r>
        </a:p>
      </dsp:txBody>
      <dsp:txXfrm rot="10800000">
        <a:off x="1975172" y="2851794"/>
        <a:ext cx="6182294" cy="742451"/>
      </dsp:txXfrm>
    </dsp:sp>
    <dsp:sp modelId="{8D58986E-9D00-4870-9DC8-CA90C9159335}">
      <dsp:nvSpPr>
        <dsp:cNvPr id="0" name=""/>
        <dsp:cNvSpPr/>
      </dsp:nvSpPr>
      <dsp:spPr>
        <a:xfrm>
          <a:off x="1418333" y="2851794"/>
          <a:ext cx="742451" cy="742451"/>
        </a:xfrm>
        <a:prstGeom prst="ellipse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939DE8F-A081-40FF-B328-C548514C45A0}">
      <dsp:nvSpPr>
        <dsp:cNvPr id="0" name=""/>
        <dsp:cNvSpPr/>
      </dsp:nvSpPr>
      <dsp:spPr>
        <a:xfrm rot="10800000">
          <a:off x="1766353" y="565"/>
          <a:ext cx="6367907" cy="649629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86469" tIns="68580" rIns="128016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800" kern="1200" dirty="0"/>
            <a:t>Organiser l’association par collège d’activité et secteur géographique.</a:t>
          </a:r>
        </a:p>
      </dsp:txBody>
      <dsp:txXfrm rot="10800000">
        <a:off x="1928760" y="565"/>
        <a:ext cx="6205500" cy="649629"/>
      </dsp:txXfrm>
    </dsp:sp>
    <dsp:sp modelId="{D3D608F7-C123-455B-A5C9-A1058447D9F9}">
      <dsp:nvSpPr>
        <dsp:cNvPr id="0" name=""/>
        <dsp:cNvSpPr/>
      </dsp:nvSpPr>
      <dsp:spPr>
        <a:xfrm>
          <a:off x="1441539" y="565"/>
          <a:ext cx="649629" cy="649629"/>
        </a:xfrm>
        <a:prstGeom prst="ellipse">
          <a:avLst/>
        </a:prstGeom>
        <a:blipFill>
          <a:blip xmlns:r="http://schemas.openxmlformats.org/officeDocument/2006/relationships"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4D3C111-8ABA-4AFA-85D5-35F62526D373}">
      <dsp:nvSpPr>
        <dsp:cNvPr id="0" name=""/>
        <dsp:cNvSpPr/>
      </dsp:nvSpPr>
      <dsp:spPr>
        <a:xfrm rot="10800000">
          <a:off x="1766353" y="812602"/>
          <a:ext cx="6367907" cy="649629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86469" tIns="68580" rIns="128016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800" kern="1200" dirty="0"/>
            <a:t>Défendre et soutenir nos intérêts économiques </a:t>
          </a:r>
          <a:br>
            <a:rPr lang="fr-FR" sz="1800" kern="1200" dirty="0"/>
          </a:br>
          <a:r>
            <a:rPr lang="fr-FR" sz="1800" kern="1200" dirty="0"/>
            <a:t>auprès des instances officielles</a:t>
          </a:r>
        </a:p>
      </dsp:txBody>
      <dsp:txXfrm rot="10800000">
        <a:off x="1928760" y="812602"/>
        <a:ext cx="6205500" cy="649629"/>
      </dsp:txXfrm>
    </dsp:sp>
    <dsp:sp modelId="{F82D486D-CF9D-4629-A8D8-D6C9FBCD07E3}">
      <dsp:nvSpPr>
        <dsp:cNvPr id="0" name=""/>
        <dsp:cNvSpPr/>
      </dsp:nvSpPr>
      <dsp:spPr>
        <a:xfrm>
          <a:off x="1441539" y="812602"/>
          <a:ext cx="649629" cy="649629"/>
        </a:xfrm>
        <a:prstGeom prst="ellipse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9917675-4D7A-49C4-92FA-FFB38627CD1D}">
      <dsp:nvSpPr>
        <dsp:cNvPr id="0" name=""/>
        <dsp:cNvSpPr/>
      </dsp:nvSpPr>
      <dsp:spPr>
        <a:xfrm rot="10800000">
          <a:off x="1766353" y="1624639"/>
          <a:ext cx="6367907" cy="649629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86469" tIns="68580" rIns="128016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800" kern="1200" dirty="0"/>
            <a:t>Créer une dynamique vallée globale </a:t>
          </a:r>
          <a:br>
            <a:rPr lang="fr-FR" sz="1800" kern="1200" dirty="0"/>
          </a:br>
          <a:r>
            <a:rPr lang="fr-FR" sz="1800" kern="1200" dirty="0"/>
            <a:t>autour de projets importants</a:t>
          </a:r>
        </a:p>
      </dsp:txBody>
      <dsp:txXfrm rot="10800000">
        <a:off x="1928760" y="1624639"/>
        <a:ext cx="6205500" cy="649629"/>
      </dsp:txXfrm>
    </dsp:sp>
    <dsp:sp modelId="{459488CB-0113-42B3-B5F1-5C6627D13C6F}">
      <dsp:nvSpPr>
        <dsp:cNvPr id="0" name=""/>
        <dsp:cNvSpPr/>
      </dsp:nvSpPr>
      <dsp:spPr>
        <a:xfrm>
          <a:off x="1441539" y="1624639"/>
          <a:ext cx="649629" cy="649629"/>
        </a:xfrm>
        <a:prstGeom prst="ellipse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B804E2E-F2EA-439F-B363-77B84B5E0CDF}">
      <dsp:nvSpPr>
        <dsp:cNvPr id="0" name=""/>
        <dsp:cNvSpPr/>
      </dsp:nvSpPr>
      <dsp:spPr>
        <a:xfrm rot="10800000">
          <a:off x="1766353" y="2436676"/>
          <a:ext cx="6367907" cy="649629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86469" tIns="68580" rIns="128016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800" kern="1200" dirty="0"/>
            <a:t>Etablir un plan d’action sur le court et moyen terme pour construire le Méribel économique de Demain</a:t>
          </a:r>
        </a:p>
      </dsp:txBody>
      <dsp:txXfrm rot="10800000">
        <a:off x="1928760" y="2436676"/>
        <a:ext cx="6205500" cy="649629"/>
      </dsp:txXfrm>
    </dsp:sp>
    <dsp:sp modelId="{42507C84-51C9-42D3-B03A-EB9CDCFDA248}">
      <dsp:nvSpPr>
        <dsp:cNvPr id="0" name=""/>
        <dsp:cNvSpPr/>
      </dsp:nvSpPr>
      <dsp:spPr>
        <a:xfrm>
          <a:off x="1441539" y="2436676"/>
          <a:ext cx="649629" cy="649629"/>
        </a:xfrm>
        <a:prstGeom prst="ellipse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682EFC5-DF72-4470-8791-76AABB5CF496}">
      <dsp:nvSpPr>
        <dsp:cNvPr id="0" name=""/>
        <dsp:cNvSpPr/>
      </dsp:nvSpPr>
      <dsp:spPr>
        <a:xfrm rot="10800000">
          <a:off x="1824383" y="376"/>
          <a:ext cx="6367907" cy="881747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8826" tIns="64770" rIns="120904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700" kern="1200" dirty="0"/>
            <a:t>Représenter la diversité des acteurs économique de la station au sein d’une même structure et autour de projets communs</a:t>
          </a:r>
        </a:p>
      </dsp:txBody>
      <dsp:txXfrm rot="10800000">
        <a:off x="2044820" y="376"/>
        <a:ext cx="6147470" cy="881747"/>
      </dsp:txXfrm>
    </dsp:sp>
    <dsp:sp modelId="{7B634E3E-B19F-4248-BF8F-FECE67628D15}">
      <dsp:nvSpPr>
        <dsp:cNvPr id="0" name=""/>
        <dsp:cNvSpPr/>
      </dsp:nvSpPr>
      <dsp:spPr>
        <a:xfrm>
          <a:off x="1383509" y="376"/>
          <a:ext cx="881747" cy="881747"/>
        </a:xfrm>
        <a:prstGeom prst="ellipse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3593DAB-C4A2-41B9-9575-9C6171F1671B}">
      <dsp:nvSpPr>
        <dsp:cNvPr id="0" name=""/>
        <dsp:cNvSpPr/>
      </dsp:nvSpPr>
      <dsp:spPr>
        <a:xfrm rot="10800000">
          <a:off x="1824383" y="1102561"/>
          <a:ext cx="6367907" cy="881747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8826" tIns="64770" rIns="120904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700" kern="1200" dirty="0"/>
            <a:t>Plus nous serons d’adhérents, plus les instances officielles seront attentives </a:t>
          </a:r>
        </a:p>
      </dsp:txBody>
      <dsp:txXfrm rot="10800000">
        <a:off x="2044820" y="1102561"/>
        <a:ext cx="6147470" cy="881747"/>
      </dsp:txXfrm>
    </dsp:sp>
    <dsp:sp modelId="{4675B2D1-19ED-4B79-B556-0522EE181AB7}">
      <dsp:nvSpPr>
        <dsp:cNvPr id="0" name=""/>
        <dsp:cNvSpPr/>
      </dsp:nvSpPr>
      <dsp:spPr>
        <a:xfrm>
          <a:off x="1383509" y="1102561"/>
          <a:ext cx="881747" cy="881747"/>
        </a:xfrm>
        <a:prstGeom prst="ellipse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9179791-FC39-4D94-AEA4-A89775DD53D3}">
      <dsp:nvSpPr>
        <dsp:cNvPr id="0" name=""/>
        <dsp:cNvSpPr/>
      </dsp:nvSpPr>
      <dsp:spPr>
        <a:xfrm rot="10800000">
          <a:off x="1824383" y="2204746"/>
          <a:ext cx="6367907" cy="881747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8826" tIns="64770" rIns="120904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700" b="1" i="1" kern="1200"/>
            <a:t>L’union fait la force</a:t>
          </a:r>
          <a:endParaRPr lang="fr-FR" sz="1700" kern="1200"/>
        </a:p>
      </dsp:txBody>
      <dsp:txXfrm rot="10800000">
        <a:off x="2044820" y="2204746"/>
        <a:ext cx="6147470" cy="881747"/>
      </dsp:txXfrm>
    </dsp:sp>
    <dsp:sp modelId="{A5653C26-EBAA-49D1-A190-98A505D8E6CD}">
      <dsp:nvSpPr>
        <dsp:cNvPr id="0" name=""/>
        <dsp:cNvSpPr/>
      </dsp:nvSpPr>
      <dsp:spPr>
        <a:xfrm>
          <a:off x="1383509" y="2204746"/>
          <a:ext cx="881747" cy="881747"/>
        </a:xfrm>
        <a:prstGeom prst="ellipse">
          <a:avLst/>
        </a:prstGeom>
        <a:blipFill>
          <a:blip xmlns:r="http://schemas.openxmlformats.org/officeDocument/2006/relationships"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6">
  <dgm:title val=""/>
  <dgm:desc val=""/>
  <dgm:catLst>
    <dgm:cat type="cycle" pri="4000"/>
    <dgm:cat type="relationship" pri="2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  <dgm:param type="endSty" val="noArr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01"/>
                <dgm:constr type="endPad" refType="connDist" fact="0.01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3">
  <dgm:title val=""/>
  <dgm:desc val=""/>
  <dgm:catLst>
    <dgm:cat type="list" pri="14000"/>
    <dgm:cat type="convert" pri="3000"/>
    <dgm:cat type="picture" pri="27000"/>
    <dgm:cat type="pictureconvert" pri="27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3">
  <dgm:title val=""/>
  <dgm:desc val=""/>
  <dgm:catLst>
    <dgm:cat type="list" pri="14000"/>
    <dgm:cat type="convert" pri="3000"/>
    <dgm:cat type="picture" pri="27000"/>
    <dgm:cat type="pictureconvert" pri="27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3">
  <dgm:title val=""/>
  <dgm:desc val=""/>
  <dgm:catLst>
    <dgm:cat type="list" pri="14000"/>
    <dgm:cat type="convert" pri="3000"/>
    <dgm:cat type="picture" pri="27000"/>
    <dgm:cat type="pictureconvert" pri="27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3">
  <dgm:title val=""/>
  <dgm:desc val=""/>
  <dgm:catLst>
    <dgm:cat type="list" pri="14000"/>
    <dgm:cat type="convert" pri="3000"/>
    <dgm:cat type="picture" pri="27000"/>
    <dgm:cat type="pictureconvert" pri="27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1333845-738D-40A1-9ECA-6EC93593053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A3F841EF-41F7-47F6-AD30-F80AA93797F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0E2AF6C-B709-4B05-BC2F-263EAD5E6B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2089CA-CED9-4A9E-B029-D4CB0024C6C3}" type="datetimeFigureOut">
              <a:rPr lang="fr-FR" smtClean="0"/>
              <a:t>18/03/2019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EB14B32-7952-40CE-8EB0-AB2A4132D1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3C881B0-7ECF-4CF4-974D-E4637EFD30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81C91-07D5-4151-AC35-EA1E9B2FD90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5827151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30000">
        <p:wipe/>
      </p:transition>
    </mc:Choice>
    <mc:Fallback>
      <p:transition spd="slow" advClick="0" advTm="30000">
        <p:wip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B434373-6A26-417E-A2C6-59DF5FA2CE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B725EF2C-9DE1-4C1E-B1C8-CF0D8ED6599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3551377-FDBF-40F1-BCF7-F8AA34CF65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2089CA-CED9-4A9E-B029-D4CB0024C6C3}" type="datetimeFigureOut">
              <a:rPr lang="fr-FR" smtClean="0"/>
              <a:t>18/03/2019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21E5C36-294F-4F7C-814E-24F967AE87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6A26256-E4CB-4619-8755-73664631BB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81C91-07D5-4151-AC35-EA1E9B2FD90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823125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30000">
        <p:wipe/>
      </p:transition>
    </mc:Choice>
    <mc:Fallback>
      <p:transition spd="slow" advClick="0" advTm="30000">
        <p:wip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B733F28D-9336-4A92-9294-45D6008ACA7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D4507D0E-2F73-422A-8783-CD9DBE5D7F2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EFDF4CD-51B2-479A-B46E-3C0E1F9531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2089CA-CED9-4A9E-B029-D4CB0024C6C3}" type="datetimeFigureOut">
              <a:rPr lang="fr-FR" smtClean="0"/>
              <a:t>18/03/2019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D6C4B65-D6C6-476A-8AEA-EDDEB75CE2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225D51A-A9E4-48E3-B194-2F28031A96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81C91-07D5-4151-AC35-EA1E9B2FD90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6725614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30000">
        <p:wipe/>
      </p:transition>
    </mc:Choice>
    <mc:Fallback>
      <p:transition spd="slow" advClick="0" advTm="30000">
        <p:wip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624E19E-3A65-4CD1-987F-0F294992C1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F874E6D-EEC1-41BD-957A-23766AC980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A887225-C409-4A40-AE6D-65F8A20EFB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2089CA-CED9-4A9E-B029-D4CB0024C6C3}" type="datetimeFigureOut">
              <a:rPr lang="fr-FR" smtClean="0"/>
              <a:t>18/03/2019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BFB0B46-35DC-4F22-B121-98B4E3FF2B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E8F6CF7-8BD4-49B9-9CF1-D3A02A91A0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81C91-07D5-4151-AC35-EA1E9B2FD90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1171991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30000">
        <p:wipe/>
      </p:transition>
    </mc:Choice>
    <mc:Fallback>
      <p:transition spd="slow" advClick="0" advTm="30000">
        <p:wip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AC7D5DD-8B8E-491D-9E11-CB75AFCDA1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2E6FADA3-563F-4B3E-B0CE-B6369702E23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0763E0A-4F64-4AB3-A4BA-6EEFED0E2F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2089CA-CED9-4A9E-B029-D4CB0024C6C3}" type="datetimeFigureOut">
              <a:rPr lang="fr-FR" smtClean="0"/>
              <a:t>18/03/2019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446969A-F4AA-4711-80B3-34BEDD07B9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DFF70D7-B8BA-41F4-A644-000FC19229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81C91-07D5-4151-AC35-EA1E9B2FD90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3728312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30000">
        <p:wipe/>
      </p:transition>
    </mc:Choice>
    <mc:Fallback>
      <p:transition spd="slow" advClick="0" advTm="30000">
        <p:wip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C4DAB37-41F5-4986-A5D4-21FCD81B0B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7B15A96-F6F7-44F8-A493-3ED40016A8D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E95C927A-5C7E-475D-B021-98B39E1100C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9A310D11-FEA7-4FB9-AA58-1B713FDF88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2089CA-CED9-4A9E-B029-D4CB0024C6C3}" type="datetimeFigureOut">
              <a:rPr lang="fr-FR" smtClean="0"/>
              <a:t>18/03/2019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3BB73935-CAB9-479B-BE48-1126C4BDCC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DEFC7F83-0844-4AED-9136-4B0673371C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81C91-07D5-4151-AC35-EA1E9B2FD90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1374477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30000">
        <p:wipe/>
      </p:transition>
    </mc:Choice>
    <mc:Fallback>
      <p:transition spd="slow" advClick="0" advTm="30000">
        <p:wip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6CD2CAD-521A-4244-9828-1B334AF06A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BE5910B6-D812-4CF7-BAA8-B0052CF4809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6BACFAA3-F18C-403F-B4CF-0D0ED655E44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B1297402-84FC-4208-897B-85CA95C232D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A2276384-063F-4CCA-937E-174A753B23D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EC76A5DB-A4A5-4B38-853A-3E9E61F310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2089CA-CED9-4A9E-B029-D4CB0024C6C3}" type="datetimeFigureOut">
              <a:rPr lang="fr-FR" smtClean="0"/>
              <a:t>18/03/2019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BFCCE41A-6297-425C-92AC-8A11176D21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06702C46-5CE1-471F-BA13-01023E1620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81C91-07D5-4151-AC35-EA1E9B2FD90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8324124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30000">
        <p:wipe/>
      </p:transition>
    </mc:Choice>
    <mc:Fallback>
      <p:transition spd="slow" advClick="0" advTm="30000">
        <p:wip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E60350F-F506-4837-AD3D-012F73C804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EA3F0CC4-DBC7-46F3-AB11-56E494BB8C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2089CA-CED9-4A9E-B029-D4CB0024C6C3}" type="datetimeFigureOut">
              <a:rPr lang="fr-FR" smtClean="0"/>
              <a:t>18/03/2019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30FEA0DD-5038-4A79-BD2E-C6FADA1987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6CBB62B2-C325-4731-9F53-5B44AC01B6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81C91-07D5-4151-AC35-EA1E9B2FD90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2245516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30000">
        <p:wipe/>
      </p:transition>
    </mc:Choice>
    <mc:Fallback>
      <p:transition spd="slow" advClick="0" advTm="30000">
        <p:wip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062B0586-0EAE-470D-BF8F-86E936C458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2089CA-CED9-4A9E-B029-D4CB0024C6C3}" type="datetimeFigureOut">
              <a:rPr lang="fr-FR" smtClean="0"/>
              <a:t>18/03/2019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D8D371A3-F54F-4999-A62B-4CEC890FAA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0EAC0172-70F4-4111-915F-8219F6FB41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81C91-07D5-4151-AC35-EA1E9B2FD90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01319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30000">
        <p:wipe/>
      </p:transition>
    </mc:Choice>
    <mc:Fallback>
      <p:transition spd="slow" advClick="0" advTm="30000">
        <p:wip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E0EB734-9E0C-4E2B-BEDC-E55379B164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396D385-4B79-493C-ABE0-1B9FA98A6E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E0D4A3C4-785E-4C6C-B999-738E9C519CE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353F4782-A722-489F-8F75-2B9564D8D1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2089CA-CED9-4A9E-B029-D4CB0024C6C3}" type="datetimeFigureOut">
              <a:rPr lang="fr-FR" smtClean="0"/>
              <a:t>18/03/2019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488581A8-352C-4B6F-9804-65A98E33FB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5DC5BA40-5215-4498-88F0-D7F2B2AF64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81C91-07D5-4151-AC35-EA1E9B2FD90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0447840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30000">
        <p:wipe/>
      </p:transition>
    </mc:Choice>
    <mc:Fallback>
      <p:transition spd="slow" advClick="0" advTm="30000">
        <p:wip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33CD1E5-5AB2-4977-B19A-BA944EE8FB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B0707F35-03E6-4737-8B63-53D27ACF8C8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3D8E047F-57C9-4129-B5B8-EA2A8F09678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DCA8BF02-84DB-403F-8BC4-AD520B3484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2089CA-CED9-4A9E-B029-D4CB0024C6C3}" type="datetimeFigureOut">
              <a:rPr lang="fr-FR" smtClean="0"/>
              <a:t>18/03/2019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8BA9DC74-2CF3-4B4E-B63C-1DAE826C1A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D3EA8DDE-5BDD-4E4A-9BBE-2C106B15EE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81C91-07D5-4151-AC35-EA1E9B2FD90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1942537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30000">
        <p:wipe/>
      </p:transition>
    </mc:Choice>
    <mc:Fallback>
      <p:transition spd="slow" advClick="0" advTm="30000">
        <p:wip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D8A52FED-3531-4C3B-B748-C79D9F5553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FB395B30-22A9-47B7-B271-C493DFA3ABD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10B70B1-7BF1-4F45-A750-04C621EAE49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2089CA-CED9-4A9E-B029-D4CB0024C6C3}" type="datetimeFigureOut">
              <a:rPr lang="fr-FR" smtClean="0"/>
              <a:t>18/03/2019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484A912-DC5C-4FF1-8BF7-D90BBEA5EA7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73EACC3-5FE1-4DD5-9963-F741641DBB7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981C91-07D5-4151-AC35-EA1E9B2FD90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922568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>
    <mc:Choice xmlns:p14="http://schemas.microsoft.com/office/powerpoint/2010/main" Requires="p14">
      <p:transition spd="slow" p14:dur="2000" advClick="0" advTm="30000">
        <p:wipe/>
      </p:transition>
    </mc:Choice>
    <mc:Fallback>
      <p:transition spd="slow" advClick="0" advTm="30000">
        <p:wip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pixabay.com/en/facebook-social-media-communication-2815970/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8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8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8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8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8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A7E4DC2-BCA7-45F3-8D1C-6E2A1E0F276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900044"/>
            <a:ext cx="9144000" cy="1833880"/>
          </a:xfrm>
        </p:spPr>
        <p:txBody>
          <a:bodyPr/>
          <a:lstStyle/>
          <a:p>
            <a:r>
              <a:rPr lang="fr-FR" dirty="0"/>
              <a:t>Développons Ensemble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31A45B63-714B-4102-9617-93EB2456908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733924"/>
            <a:ext cx="9144000" cy="1431607"/>
          </a:xfrm>
        </p:spPr>
        <p:txBody>
          <a:bodyPr/>
          <a:lstStyle/>
          <a:p>
            <a:r>
              <a:rPr lang="fr-FR" dirty="0"/>
              <a:t>Association des Sociaux-professionnels de la vallée de Méribel</a:t>
            </a:r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E319812E-D323-421B-AC12-F6F8451A0A9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91073" y="1248537"/>
            <a:ext cx="5209853" cy="22484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692294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30000">
        <p:wipe/>
      </p:transition>
    </mc:Choice>
    <mc:Fallback>
      <p:transition spd="slow" advClick="0" advTm="30000">
        <p:wip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10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Espace réservé du contenu 5">
            <a:extLst>
              <a:ext uri="{FF2B5EF4-FFF2-40B4-BE49-F238E27FC236}">
                <a16:creationId xmlns:a16="http://schemas.microsoft.com/office/drawing/2014/main" id="{E2E1DB4A-76C7-4282-9DD8-8647D7EE73E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9788" y="321564"/>
            <a:ext cx="3051048" cy="1316736"/>
          </a:xfrm>
        </p:spPr>
      </p:pic>
      <p:sp>
        <p:nvSpPr>
          <p:cNvPr id="5" name="Rectangle : coins arrondis 4">
            <a:extLst>
              <a:ext uri="{FF2B5EF4-FFF2-40B4-BE49-F238E27FC236}">
                <a16:creationId xmlns:a16="http://schemas.microsoft.com/office/drawing/2014/main" id="{4147579C-7EEB-4A01-B796-BFD98E3DB0FD}"/>
              </a:ext>
            </a:extLst>
          </p:cNvPr>
          <p:cNvSpPr/>
          <p:nvPr/>
        </p:nvSpPr>
        <p:spPr>
          <a:xfrm>
            <a:off x="5207402" y="321564"/>
            <a:ext cx="5837364" cy="1422400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6000" dirty="0">
                <a:solidFill>
                  <a:schemeClr val="accent1"/>
                </a:solidFill>
              </a:rPr>
              <a:t>Devenir Membre</a:t>
            </a:r>
          </a:p>
        </p:txBody>
      </p:sp>
      <p:sp>
        <p:nvSpPr>
          <p:cNvPr id="3" name="Rectangle : coins arrondis 2">
            <a:extLst>
              <a:ext uri="{FF2B5EF4-FFF2-40B4-BE49-F238E27FC236}">
                <a16:creationId xmlns:a16="http://schemas.microsoft.com/office/drawing/2014/main" id="{B79FEF4E-217E-4C90-84AD-22042BDD4554}"/>
              </a:ext>
            </a:extLst>
          </p:cNvPr>
          <p:cNvSpPr/>
          <p:nvPr/>
        </p:nvSpPr>
        <p:spPr>
          <a:xfrm>
            <a:off x="676275" y="2209800"/>
            <a:ext cx="4531127" cy="61912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800" dirty="0" err="1"/>
              <a:t>Sign</a:t>
            </a:r>
            <a:r>
              <a:rPr lang="fr-FR" sz="2800" dirty="0"/>
              <a:t> Up </a:t>
            </a:r>
            <a:r>
              <a:rPr lang="fr-FR" sz="2800" dirty="0" err="1"/>
              <a:t>Member</a:t>
            </a:r>
            <a:r>
              <a:rPr lang="fr-FR" sz="2800" dirty="0"/>
              <a:t> - Gratuit</a:t>
            </a:r>
          </a:p>
        </p:txBody>
      </p:sp>
      <p:sp>
        <p:nvSpPr>
          <p:cNvPr id="7" name="Rectangle : coins arrondis 6">
            <a:extLst>
              <a:ext uri="{FF2B5EF4-FFF2-40B4-BE49-F238E27FC236}">
                <a16:creationId xmlns:a16="http://schemas.microsoft.com/office/drawing/2014/main" id="{CB2DC797-6234-42A3-8D13-83205D77BF36}"/>
              </a:ext>
            </a:extLst>
          </p:cNvPr>
          <p:cNvSpPr/>
          <p:nvPr/>
        </p:nvSpPr>
        <p:spPr>
          <a:xfrm>
            <a:off x="7067550" y="2209799"/>
            <a:ext cx="4531127" cy="61912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800" dirty="0"/>
              <a:t>Adhérent – Cotisation 100€</a:t>
            </a: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786126EC-51E7-4736-BF4C-94BC6F791591}"/>
              </a:ext>
            </a:extLst>
          </p:cNvPr>
          <p:cNvSpPr txBox="1"/>
          <p:nvPr/>
        </p:nvSpPr>
        <p:spPr>
          <a:xfrm>
            <a:off x="352425" y="2924175"/>
            <a:ext cx="546735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/>
              <a:t>Accès à la page public Facebook </a:t>
            </a:r>
            <a:r>
              <a:rPr lang="fr-FR" dirty="0" err="1"/>
              <a:t>We</a:t>
            </a:r>
            <a:r>
              <a:rPr lang="fr-FR" dirty="0"/>
              <a:t> Are Méribel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/>
              <a:t>Inscription dans la liste Email information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/>
              <a:t>Possibilité de communiquer avec les membres selon certaines conditions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2AE2CDE1-4B1E-4518-A7DE-7346E69A7C33}"/>
              </a:ext>
            </a:extLst>
          </p:cNvPr>
          <p:cNvSpPr txBox="1"/>
          <p:nvPr/>
        </p:nvSpPr>
        <p:spPr>
          <a:xfrm>
            <a:off x="6372226" y="2924175"/>
            <a:ext cx="5695949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/>
              <a:t>Accès au groupe fermé Facebook </a:t>
            </a:r>
            <a:r>
              <a:rPr lang="fr-FR" dirty="0" err="1"/>
              <a:t>We</a:t>
            </a:r>
            <a:r>
              <a:rPr lang="fr-FR" dirty="0"/>
              <a:t> Are Méribel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/>
              <a:t>Accès aux informations et compte rendus de réunion par email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/>
              <a:t>Accès à la plateforme web </a:t>
            </a:r>
            <a:r>
              <a:rPr lang="fr-FR" dirty="0" err="1"/>
              <a:t>We</a:t>
            </a:r>
            <a:r>
              <a:rPr lang="fr-FR" dirty="0"/>
              <a:t> Are Meribel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/>
              <a:t>Accès aux tables rondes/networking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/>
              <a:t>Tarification préférentielle sur les événements </a:t>
            </a:r>
            <a:r>
              <a:rPr lang="fr-FR" dirty="0" err="1"/>
              <a:t>We</a:t>
            </a:r>
            <a:r>
              <a:rPr lang="fr-FR" dirty="0"/>
              <a:t> Are Méribel (braderie du 15 Aout…)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/>
              <a:t>Priorité à l’exploitation de stand aux événements </a:t>
            </a:r>
            <a:r>
              <a:rPr lang="fr-FR" dirty="0" err="1"/>
              <a:t>We</a:t>
            </a:r>
            <a:r>
              <a:rPr lang="fr-FR" dirty="0"/>
              <a:t> Are Méribel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/>
              <a:t>Droit de vote pour l’élection du bureau de l’association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/>
              <a:t>Invité aux réunions de l’association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3448782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45000">
        <p:wipe/>
      </p:transition>
    </mc:Choice>
    <mc:Fallback>
      <p:transition spd="slow" advClick="0" advTm="45000">
        <p:wip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10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4500"/>
                            </p:stCondLst>
                            <p:childTnLst>
                              <p:par>
                                <p:cTn id="15" presetID="10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3" grpId="0" animBg="1"/>
      <p:bldP spid="7" grpId="0" animBg="1"/>
      <p:bldP spid="4" grpId="0"/>
      <p:bldP spid="8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A7E4DC2-BCA7-45F3-8D1C-6E2A1E0F276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900044"/>
            <a:ext cx="9144000" cy="1833880"/>
          </a:xfrm>
        </p:spPr>
        <p:txBody>
          <a:bodyPr/>
          <a:lstStyle/>
          <a:p>
            <a:r>
              <a:rPr lang="fr-FR" dirty="0"/>
              <a:t>wearemeribel@gmail.com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31A45B63-714B-4102-9617-93EB2456908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733924"/>
            <a:ext cx="9144000" cy="1431607"/>
          </a:xfrm>
        </p:spPr>
        <p:txBody>
          <a:bodyPr>
            <a:normAutofit/>
          </a:bodyPr>
          <a:lstStyle/>
          <a:p>
            <a:r>
              <a:rPr lang="fr-FR" sz="4800" dirty="0"/>
              <a:t>@</a:t>
            </a:r>
            <a:r>
              <a:rPr lang="fr-FR" sz="4800" dirty="0" err="1"/>
              <a:t>wearemeribel</a:t>
            </a:r>
            <a:endParaRPr lang="fr-FR" sz="4800" dirty="0"/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E319812E-D323-421B-AC12-F6F8451A0A9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91073" y="1248537"/>
            <a:ext cx="5209853" cy="2248408"/>
          </a:xfrm>
          <a:prstGeom prst="rect">
            <a:avLst/>
          </a:prstGeom>
        </p:spPr>
      </p:pic>
      <p:pic>
        <p:nvPicPr>
          <p:cNvPr id="6" name="Image 5">
            <a:extLst>
              <a:ext uri="{FF2B5EF4-FFF2-40B4-BE49-F238E27FC236}">
                <a16:creationId xmlns:a16="http://schemas.microsoft.com/office/drawing/2014/main" id="{9BD1575D-E891-4ABE-9C15-8BF2F743E15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4"/>
              </a:ext>
            </a:extLst>
          </a:blip>
          <a:stretch>
            <a:fillRect/>
          </a:stretch>
        </p:blipFill>
        <p:spPr>
          <a:xfrm>
            <a:off x="2889475" y="4546854"/>
            <a:ext cx="1203195" cy="12031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263067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30000">
        <p:wipe/>
      </p:transition>
    </mc:Choice>
    <mc:Fallback>
      <p:transition spd="slow" advClick="0" advTm="30000">
        <p:wip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10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004F158-DAF3-484D-A2C6-55A8A0BBA8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90533" y="321564"/>
            <a:ext cx="4969933" cy="746739"/>
          </a:xfrm>
        </p:spPr>
        <p:txBody>
          <a:bodyPr>
            <a:normAutofit/>
          </a:bodyPr>
          <a:lstStyle/>
          <a:p>
            <a:r>
              <a:rPr lang="fr-FR" sz="4000" b="1" dirty="0">
                <a:solidFill>
                  <a:schemeClr val="accent1"/>
                </a:solidFill>
              </a:rPr>
              <a:t>Qui sommes nous?</a:t>
            </a:r>
          </a:p>
        </p:txBody>
      </p:sp>
      <p:pic>
        <p:nvPicPr>
          <p:cNvPr id="6" name="Espace réservé du contenu 5">
            <a:extLst>
              <a:ext uri="{FF2B5EF4-FFF2-40B4-BE49-F238E27FC236}">
                <a16:creationId xmlns:a16="http://schemas.microsoft.com/office/drawing/2014/main" id="{E2E1DB4A-76C7-4282-9DD8-8647D7EE73E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9788" y="321564"/>
            <a:ext cx="3051048" cy="1316736"/>
          </a:xfrm>
        </p:spPr>
      </p:pic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A0DE134D-7621-43A2-B566-FE3A662C87D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690533" y="1127083"/>
            <a:ext cx="6670672" cy="746739"/>
          </a:xfrm>
        </p:spPr>
        <p:txBody>
          <a:bodyPr>
            <a:noAutofit/>
          </a:bodyPr>
          <a:lstStyle/>
          <a:p>
            <a:r>
              <a:rPr lang="fr-FR" sz="2000" dirty="0"/>
              <a:t>Une nouvelle association loi 1901 regroupant l’ensemble des sociaux-professionnels de la vallée de Méribel.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56408688-8EF0-492A-8BF5-8BF89C39A898}"/>
              </a:ext>
            </a:extLst>
          </p:cNvPr>
          <p:cNvSpPr txBox="1"/>
          <p:nvPr/>
        </p:nvSpPr>
        <p:spPr>
          <a:xfrm>
            <a:off x="839788" y="2956570"/>
            <a:ext cx="2504545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90000"/>
              </a:lnSpc>
              <a:spcBef>
                <a:spcPts val="1000"/>
              </a:spcBef>
            </a:pPr>
            <a:r>
              <a:rPr lang="fr-FR" sz="2000" dirty="0"/>
              <a:t>Un bureau composé de 17 membres de tous secteurs d’activités: commerçants, hôteliers, restaurateurs, hébergeurs, transporteurs, prestataires de services, artisans, …</a:t>
            </a:r>
          </a:p>
        </p:txBody>
      </p:sp>
      <p:graphicFrame>
        <p:nvGraphicFramePr>
          <p:cNvPr id="11" name="Tableau 10">
            <a:extLst>
              <a:ext uri="{FF2B5EF4-FFF2-40B4-BE49-F238E27FC236}">
                <a16:creationId xmlns:a16="http://schemas.microsoft.com/office/drawing/2014/main" id="{F79E3859-F4B4-42EB-B0F2-5A8A7B1D137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99094124"/>
              </p:ext>
            </p:extLst>
          </p:nvPr>
        </p:nvGraphicFramePr>
        <p:xfrm>
          <a:off x="3344333" y="2414588"/>
          <a:ext cx="7840411" cy="4291020"/>
        </p:xfrm>
        <a:graphic>
          <a:graphicData uri="http://schemas.openxmlformats.org/drawingml/2006/table">
            <a:tbl>
              <a:tblPr>
                <a:tableStyleId>{073A0DAA-6AF3-43AB-8588-CEC1D06C72B9}</a:tableStyleId>
              </a:tblPr>
              <a:tblGrid>
                <a:gridCol w="1486218">
                  <a:extLst>
                    <a:ext uri="{9D8B030D-6E8A-4147-A177-3AD203B41FA5}">
                      <a16:colId xmlns:a16="http://schemas.microsoft.com/office/drawing/2014/main" val="894260735"/>
                    </a:ext>
                  </a:extLst>
                </a:gridCol>
                <a:gridCol w="2765250">
                  <a:extLst>
                    <a:ext uri="{9D8B030D-6E8A-4147-A177-3AD203B41FA5}">
                      <a16:colId xmlns:a16="http://schemas.microsoft.com/office/drawing/2014/main" val="1657132921"/>
                    </a:ext>
                  </a:extLst>
                </a:gridCol>
                <a:gridCol w="1294373">
                  <a:extLst>
                    <a:ext uri="{9D8B030D-6E8A-4147-A177-3AD203B41FA5}">
                      <a16:colId xmlns:a16="http://schemas.microsoft.com/office/drawing/2014/main" val="721151364"/>
                    </a:ext>
                  </a:extLst>
                </a:gridCol>
                <a:gridCol w="2294570">
                  <a:extLst>
                    <a:ext uri="{9D8B030D-6E8A-4147-A177-3AD203B41FA5}">
                      <a16:colId xmlns:a16="http://schemas.microsoft.com/office/drawing/2014/main" val="1716387738"/>
                    </a:ext>
                  </a:extLst>
                </a:gridCol>
              </a:tblGrid>
              <a:tr h="238390">
                <a:tc>
                  <a:txBody>
                    <a:bodyPr/>
                    <a:lstStyle/>
                    <a:p>
                      <a:pPr algn="l" fontAlgn="t"/>
                      <a:r>
                        <a:rPr lang="fr-FR" sz="1200" u="none" strike="noStrike" dirty="0">
                          <a:effectLst/>
                        </a:rPr>
                        <a:t>Nom</a:t>
                      </a:r>
                      <a:endParaRPr lang="fr-FR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1200" u="none" strike="noStrike" dirty="0">
                          <a:effectLst/>
                        </a:rPr>
                        <a:t>Société</a:t>
                      </a:r>
                      <a:endParaRPr lang="fr-FR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1200" u="none" strike="noStrike">
                          <a:effectLst/>
                        </a:rPr>
                        <a:t>Fonction</a:t>
                      </a:r>
                      <a:endParaRPr lang="fr-FR" sz="12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1200" u="none" strike="noStrike" dirty="0">
                          <a:effectLst/>
                        </a:rPr>
                        <a:t>Quartier représenté</a:t>
                      </a:r>
                      <a:endParaRPr lang="fr-FR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/>
                </a:tc>
                <a:extLst>
                  <a:ext uri="{0D108BD9-81ED-4DB2-BD59-A6C34878D82A}">
                    <a16:rowId xmlns:a16="http://schemas.microsoft.com/office/drawing/2014/main" val="925842806"/>
                  </a:ext>
                </a:extLst>
              </a:tr>
              <a:tr h="238390">
                <a:tc>
                  <a:txBody>
                    <a:bodyPr/>
                    <a:lstStyle/>
                    <a:p>
                      <a:pPr algn="l" fontAlgn="t"/>
                      <a:r>
                        <a:rPr lang="fr-FR" sz="1200" u="none" strike="noStrike" dirty="0">
                          <a:effectLst/>
                        </a:rPr>
                        <a:t>Adrien Vissiere</a:t>
                      </a:r>
                      <a:endParaRPr lang="fr-FR" sz="1200" b="1" i="0" u="none" strike="noStrike" dirty="0">
                        <a:solidFill>
                          <a:srgbClr val="000000"/>
                        </a:solidFill>
                        <a:effectLst/>
                        <a:latin typeface="&quot;Helvetica Neue&quot;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1200" u="none" strike="noStrike" dirty="0">
                          <a:effectLst/>
                        </a:rPr>
                        <a:t>Conciergerie Meribel Alpina</a:t>
                      </a:r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&quot;Helvetica Neue&quot;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1200" u="none" strike="noStrike">
                          <a:effectLst/>
                        </a:rPr>
                        <a:t> </a:t>
                      </a:r>
                      <a:endParaRPr lang="fr-FR" sz="1200" b="0" i="0" u="none" strike="noStrike">
                        <a:solidFill>
                          <a:srgbClr val="000000"/>
                        </a:solidFill>
                        <a:effectLst/>
                        <a:latin typeface="&quot;Helvetica Neue&quot;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1200" u="none" strike="noStrike" dirty="0" err="1">
                          <a:effectLst/>
                        </a:rPr>
                        <a:t>Mussillon</a:t>
                      </a:r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/>
                </a:tc>
                <a:extLst>
                  <a:ext uri="{0D108BD9-81ED-4DB2-BD59-A6C34878D82A}">
                    <a16:rowId xmlns:a16="http://schemas.microsoft.com/office/drawing/2014/main" val="3420476158"/>
                  </a:ext>
                </a:extLst>
              </a:tr>
              <a:tr h="238390">
                <a:tc>
                  <a:txBody>
                    <a:bodyPr/>
                    <a:lstStyle/>
                    <a:p>
                      <a:pPr algn="l" fontAlgn="t"/>
                      <a:r>
                        <a:rPr lang="fr-FR" sz="1200" u="none" strike="noStrike">
                          <a:effectLst/>
                        </a:rPr>
                        <a:t>Alicia Levasseur</a:t>
                      </a:r>
                      <a:endParaRPr lang="fr-FR" sz="1200" b="1" i="0" u="none" strike="noStrike">
                        <a:solidFill>
                          <a:srgbClr val="000000"/>
                        </a:solidFill>
                        <a:effectLst/>
                        <a:latin typeface="&quot;Helvetica Neue&quot;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1200" u="none" strike="noStrike">
                          <a:effectLst/>
                        </a:rPr>
                        <a:t>L'Eterlou</a:t>
                      </a:r>
                      <a:endParaRPr lang="fr-FR" sz="1200" b="0" i="0" u="none" strike="noStrike">
                        <a:solidFill>
                          <a:srgbClr val="000000"/>
                        </a:solidFill>
                        <a:effectLst/>
                        <a:latin typeface="&quot;Helvetica Neue&quot;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1200" u="none" strike="noStrike">
                          <a:effectLst/>
                        </a:rPr>
                        <a:t> </a:t>
                      </a:r>
                      <a:endParaRPr lang="fr-FR" sz="1200" b="0" i="0" u="none" strike="noStrike">
                        <a:solidFill>
                          <a:srgbClr val="000000"/>
                        </a:solidFill>
                        <a:effectLst/>
                        <a:latin typeface="&quot;Helvetica Neue&quot;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1200" u="none" strike="noStrike" dirty="0">
                          <a:effectLst/>
                        </a:rPr>
                        <a:t>Chaudanne</a:t>
                      </a:r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/>
                </a:tc>
                <a:extLst>
                  <a:ext uri="{0D108BD9-81ED-4DB2-BD59-A6C34878D82A}">
                    <a16:rowId xmlns:a16="http://schemas.microsoft.com/office/drawing/2014/main" val="1808448385"/>
                  </a:ext>
                </a:extLst>
              </a:tr>
              <a:tr h="238390">
                <a:tc>
                  <a:txBody>
                    <a:bodyPr/>
                    <a:lstStyle/>
                    <a:p>
                      <a:pPr algn="l" fontAlgn="t"/>
                      <a:r>
                        <a:rPr lang="fr-FR" sz="1200" u="none" strike="noStrike">
                          <a:effectLst/>
                        </a:rPr>
                        <a:t>Anne Bobée</a:t>
                      </a:r>
                      <a:endParaRPr lang="fr-FR" sz="1200" b="1" i="0" u="none" strike="noStrike">
                        <a:solidFill>
                          <a:srgbClr val="000000"/>
                        </a:solidFill>
                        <a:effectLst/>
                        <a:latin typeface="&quot;Helvetica Neue&quot;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1200" u="none" strike="noStrike">
                          <a:effectLst/>
                        </a:rPr>
                        <a:t>La Cab'Anne</a:t>
                      </a:r>
                      <a:endParaRPr lang="fr-FR" sz="1200" b="0" i="0" u="none" strike="noStrike">
                        <a:solidFill>
                          <a:srgbClr val="000000"/>
                        </a:solidFill>
                        <a:effectLst/>
                        <a:latin typeface="&quot;Helvetica Neue&quot;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1200" u="none" strike="noStrike">
                          <a:effectLst/>
                        </a:rPr>
                        <a:t> </a:t>
                      </a:r>
                      <a:endParaRPr lang="fr-FR" sz="1200" b="0" i="0" u="none" strike="noStrike">
                        <a:solidFill>
                          <a:srgbClr val="000000"/>
                        </a:solidFill>
                        <a:effectLst/>
                        <a:latin typeface="&quot;Helvetica Neue&quot;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1200" u="none" strike="noStrike" dirty="0">
                          <a:effectLst/>
                        </a:rPr>
                        <a:t>Meribel centre</a:t>
                      </a:r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/>
                </a:tc>
                <a:extLst>
                  <a:ext uri="{0D108BD9-81ED-4DB2-BD59-A6C34878D82A}">
                    <a16:rowId xmlns:a16="http://schemas.microsoft.com/office/drawing/2014/main" val="2364766031"/>
                  </a:ext>
                </a:extLst>
              </a:tr>
              <a:tr h="238390">
                <a:tc>
                  <a:txBody>
                    <a:bodyPr/>
                    <a:lstStyle/>
                    <a:p>
                      <a:pPr algn="l" fontAlgn="t"/>
                      <a:r>
                        <a:rPr lang="fr-FR" sz="1200" u="none" strike="noStrike" dirty="0">
                          <a:effectLst/>
                        </a:rPr>
                        <a:t>Cecilia Nantet</a:t>
                      </a:r>
                      <a:endParaRPr lang="fr-FR" sz="1200" b="1" i="0" u="none" strike="noStrike" dirty="0">
                        <a:solidFill>
                          <a:srgbClr val="000000"/>
                        </a:solidFill>
                        <a:effectLst/>
                        <a:latin typeface="&quot;Helvetica Neue&quot;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1200" u="none" strike="noStrike">
                          <a:effectLst/>
                        </a:rPr>
                        <a:t>Chaudanne Sport</a:t>
                      </a:r>
                      <a:endParaRPr lang="fr-FR" sz="1200" b="0" i="0" u="none" strike="noStrike">
                        <a:solidFill>
                          <a:srgbClr val="000000"/>
                        </a:solidFill>
                        <a:effectLst/>
                        <a:latin typeface="&quot;Helvetica Neue&quot;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1200" u="none" strike="noStrike">
                          <a:effectLst/>
                        </a:rPr>
                        <a:t>Trésorière</a:t>
                      </a:r>
                      <a:endParaRPr lang="fr-FR" sz="1200" b="0" i="0" u="none" strike="noStrike">
                        <a:solidFill>
                          <a:srgbClr val="000000"/>
                        </a:solidFill>
                        <a:effectLst/>
                        <a:latin typeface="&quot;Helvetica Neue&quot;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1200" u="none" strike="noStrike" dirty="0">
                          <a:effectLst/>
                        </a:rPr>
                        <a:t> </a:t>
                      </a:r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&quot;Helvetica Neue&quot;"/>
                      </a:endParaRPr>
                    </a:p>
                  </a:txBody>
                  <a:tcPr marL="6350" marR="6350" marT="6350" marB="0"/>
                </a:tc>
                <a:extLst>
                  <a:ext uri="{0D108BD9-81ED-4DB2-BD59-A6C34878D82A}">
                    <a16:rowId xmlns:a16="http://schemas.microsoft.com/office/drawing/2014/main" val="1932275595"/>
                  </a:ext>
                </a:extLst>
              </a:tr>
              <a:tr h="238390">
                <a:tc>
                  <a:txBody>
                    <a:bodyPr/>
                    <a:lstStyle/>
                    <a:p>
                      <a:pPr algn="l" fontAlgn="t"/>
                      <a:r>
                        <a:rPr lang="fr-FR" sz="1200" u="none" strike="noStrike">
                          <a:effectLst/>
                        </a:rPr>
                        <a:t>Damien Veillet</a:t>
                      </a:r>
                      <a:endParaRPr lang="fr-FR" sz="1200" b="1" i="0" u="none" strike="noStrike">
                        <a:solidFill>
                          <a:srgbClr val="000000"/>
                        </a:solidFill>
                        <a:effectLst/>
                        <a:latin typeface="&quot;Helvetica Neue&quot;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1200" u="none" strike="noStrike">
                          <a:effectLst/>
                        </a:rPr>
                        <a:t>Sherpa 1600, Plateau, Les Allues</a:t>
                      </a:r>
                      <a:endParaRPr lang="fr-FR" sz="1200" b="0" i="0" u="none" strike="noStrike">
                        <a:solidFill>
                          <a:srgbClr val="000000"/>
                        </a:solidFill>
                        <a:effectLst/>
                        <a:latin typeface="&quot;Helvetica Neue&quot;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1200" u="none" strike="noStrike">
                          <a:effectLst/>
                        </a:rPr>
                        <a:t> </a:t>
                      </a:r>
                      <a:endParaRPr lang="fr-FR" sz="1200" b="0" i="0" u="none" strike="noStrike">
                        <a:solidFill>
                          <a:srgbClr val="000000"/>
                        </a:solidFill>
                        <a:effectLst/>
                        <a:latin typeface="&quot;Helvetica Neue&quot;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1200" u="none" strike="noStrike" dirty="0">
                          <a:effectLst/>
                        </a:rPr>
                        <a:t>Les </a:t>
                      </a:r>
                      <a:r>
                        <a:rPr lang="fr-FR" sz="1200" u="none" strike="noStrike" dirty="0" err="1">
                          <a:effectLst/>
                        </a:rPr>
                        <a:t>Allues</a:t>
                      </a:r>
                      <a:r>
                        <a:rPr lang="fr-FR" sz="1200" u="none" strike="noStrike" dirty="0">
                          <a:effectLst/>
                        </a:rPr>
                        <a:t>, Altitude 1600</a:t>
                      </a:r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/>
                </a:tc>
                <a:extLst>
                  <a:ext uri="{0D108BD9-81ED-4DB2-BD59-A6C34878D82A}">
                    <a16:rowId xmlns:a16="http://schemas.microsoft.com/office/drawing/2014/main" val="778473764"/>
                  </a:ext>
                </a:extLst>
              </a:tr>
              <a:tr h="238390">
                <a:tc>
                  <a:txBody>
                    <a:bodyPr/>
                    <a:lstStyle/>
                    <a:p>
                      <a:pPr algn="l" fontAlgn="t"/>
                      <a:r>
                        <a:rPr lang="fr-FR" sz="1200" u="none" strike="noStrike">
                          <a:effectLst/>
                        </a:rPr>
                        <a:t>Isabelle Falcoz</a:t>
                      </a:r>
                      <a:endParaRPr lang="fr-FR" sz="1200" b="1" i="0" u="none" strike="noStrike">
                        <a:solidFill>
                          <a:srgbClr val="000000"/>
                        </a:solidFill>
                        <a:effectLst/>
                        <a:latin typeface="&quot;Helvetica Neue&quot;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1200" u="none" strike="noStrike">
                          <a:effectLst/>
                        </a:rPr>
                        <a:t>La Sittelle</a:t>
                      </a:r>
                      <a:endParaRPr lang="fr-FR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1200" u="none" strike="noStrike">
                          <a:effectLst/>
                        </a:rPr>
                        <a:t> </a:t>
                      </a:r>
                      <a:endParaRPr lang="fr-FR" sz="1200" b="0" i="0" u="none" strike="noStrike">
                        <a:solidFill>
                          <a:srgbClr val="000000"/>
                        </a:solidFill>
                        <a:effectLst/>
                        <a:latin typeface="&quot;Helvetica Neue&quot;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1200" u="none" strike="noStrike" dirty="0">
                          <a:effectLst/>
                        </a:rPr>
                        <a:t> </a:t>
                      </a:r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&quot;Helvetica Neue&quot;"/>
                      </a:endParaRPr>
                    </a:p>
                  </a:txBody>
                  <a:tcPr marL="6350" marR="6350" marT="6350" marB="0"/>
                </a:tc>
                <a:extLst>
                  <a:ext uri="{0D108BD9-81ED-4DB2-BD59-A6C34878D82A}">
                    <a16:rowId xmlns:a16="http://schemas.microsoft.com/office/drawing/2014/main" val="2163946217"/>
                  </a:ext>
                </a:extLst>
              </a:tr>
              <a:tr h="238390">
                <a:tc>
                  <a:txBody>
                    <a:bodyPr/>
                    <a:lstStyle/>
                    <a:p>
                      <a:pPr algn="l" fontAlgn="t"/>
                      <a:r>
                        <a:rPr lang="fr-FR" sz="1200" u="none" strike="noStrike">
                          <a:effectLst/>
                        </a:rPr>
                        <a:t>Jonathan Chantemesse</a:t>
                      </a:r>
                      <a:endParaRPr lang="fr-FR" sz="12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1200" u="none" strike="noStrike" dirty="0">
                          <a:effectLst/>
                        </a:rPr>
                        <a:t>Le Farto</a:t>
                      </a:r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&quot;Helvetica Neue&quot;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1200" u="none" strike="noStrike">
                          <a:effectLst/>
                        </a:rPr>
                        <a:t>Vice-Président</a:t>
                      </a:r>
                      <a:endParaRPr lang="fr-FR" sz="1200" b="0" i="0" u="none" strike="noStrike">
                        <a:solidFill>
                          <a:srgbClr val="000000"/>
                        </a:solidFill>
                        <a:effectLst/>
                        <a:latin typeface="&quot;Helvetica Neue&quot;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1200" u="none" strike="noStrike" dirty="0">
                          <a:effectLst/>
                        </a:rPr>
                        <a:t>Mottaret Centre</a:t>
                      </a:r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/>
                </a:tc>
                <a:extLst>
                  <a:ext uri="{0D108BD9-81ED-4DB2-BD59-A6C34878D82A}">
                    <a16:rowId xmlns:a16="http://schemas.microsoft.com/office/drawing/2014/main" val="2342398656"/>
                  </a:ext>
                </a:extLst>
              </a:tr>
              <a:tr h="238390">
                <a:tc>
                  <a:txBody>
                    <a:bodyPr/>
                    <a:lstStyle/>
                    <a:p>
                      <a:pPr algn="l" fontAlgn="t"/>
                      <a:r>
                        <a:rPr lang="fr-FR" sz="1200" u="none" strike="noStrike">
                          <a:effectLst/>
                        </a:rPr>
                        <a:t>Julie Dallery</a:t>
                      </a:r>
                      <a:endParaRPr lang="fr-FR" sz="12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1200" u="none" strike="noStrike">
                          <a:effectLst/>
                        </a:rPr>
                        <a:t>Restaurant Pierres Plates, Le Refuge</a:t>
                      </a:r>
                      <a:endParaRPr lang="fr-FR" sz="1200" b="0" i="0" u="none" strike="noStrike">
                        <a:solidFill>
                          <a:srgbClr val="000000"/>
                        </a:solidFill>
                        <a:effectLst/>
                        <a:latin typeface="&quot;Helvetica Neue&quot;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1200" u="none" strike="noStrike">
                          <a:effectLst/>
                        </a:rPr>
                        <a:t> </a:t>
                      </a:r>
                      <a:endParaRPr lang="fr-FR" sz="1200" b="0" i="0" u="none" strike="noStrike">
                        <a:solidFill>
                          <a:srgbClr val="000000"/>
                        </a:solidFill>
                        <a:effectLst/>
                        <a:latin typeface="&quot;Helvetica Neue&quot;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1200" u="none" strike="noStrike" dirty="0">
                          <a:effectLst/>
                        </a:rPr>
                        <a:t>Meribel Centre</a:t>
                      </a:r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/>
                </a:tc>
                <a:extLst>
                  <a:ext uri="{0D108BD9-81ED-4DB2-BD59-A6C34878D82A}">
                    <a16:rowId xmlns:a16="http://schemas.microsoft.com/office/drawing/2014/main" val="1552555981"/>
                  </a:ext>
                </a:extLst>
              </a:tr>
              <a:tr h="238390">
                <a:tc>
                  <a:txBody>
                    <a:bodyPr/>
                    <a:lstStyle/>
                    <a:p>
                      <a:pPr algn="l" fontAlgn="t"/>
                      <a:r>
                        <a:rPr lang="fr-FR" sz="1200" u="none" strike="noStrike">
                          <a:effectLst/>
                        </a:rPr>
                        <a:t>Julie Pomagalski</a:t>
                      </a:r>
                      <a:endParaRPr lang="fr-FR" sz="1200" b="1" i="0" u="none" strike="noStrike">
                        <a:solidFill>
                          <a:srgbClr val="000000"/>
                        </a:solidFill>
                        <a:effectLst/>
                        <a:latin typeface="&quot;Helvetica Neue&quot;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1200" u="none" strike="noStrike">
                          <a:effectLst/>
                        </a:rPr>
                        <a:t>Prosneige</a:t>
                      </a:r>
                      <a:endParaRPr lang="fr-FR" sz="1200" b="0" i="0" u="none" strike="noStrike">
                        <a:solidFill>
                          <a:srgbClr val="000000"/>
                        </a:solidFill>
                        <a:effectLst/>
                        <a:latin typeface="&quot;Helvetica Neue&quot;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1200" u="none" strike="noStrike">
                          <a:effectLst/>
                        </a:rPr>
                        <a:t>Secrétaire</a:t>
                      </a:r>
                      <a:endParaRPr lang="fr-FR" sz="1200" b="0" i="0" u="none" strike="noStrike">
                        <a:solidFill>
                          <a:srgbClr val="000000"/>
                        </a:solidFill>
                        <a:effectLst/>
                        <a:latin typeface="&quot;Helvetica Neue&quot;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1200" u="none" strike="noStrike" dirty="0">
                          <a:effectLst/>
                        </a:rPr>
                        <a:t> </a:t>
                      </a:r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&quot;Helvetica Neue&quot;"/>
                      </a:endParaRPr>
                    </a:p>
                  </a:txBody>
                  <a:tcPr marL="6350" marR="6350" marT="6350" marB="0"/>
                </a:tc>
                <a:extLst>
                  <a:ext uri="{0D108BD9-81ED-4DB2-BD59-A6C34878D82A}">
                    <a16:rowId xmlns:a16="http://schemas.microsoft.com/office/drawing/2014/main" val="3426011758"/>
                  </a:ext>
                </a:extLst>
              </a:tr>
              <a:tr h="238390">
                <a:tc>
                  <a:txBody>
                    <a:bodyPr/>
                    <a:lstStyle/>
                    <a:p>
                      <a:pPr algn="l" fontAlgn="t"/>
                      <a:r>
                        <a:rPr lang="fr-FR" sz="1200" u="none" strike="noStrike">
                          <a:effectLst/>
                        </a:rPr>
                        <a:t>Pierre Forni</a:t>
                      </a:r>
                      <a:endParaRPr lang="fr-FR" sz="1200" b="1" i="0" u="none" strike="noStrike">
                        <a:solidFill>
                          <a:srgbClr val="000000"/>
                        </a:solidFill>
                        <a:effectLst/>
                        <a:latin typeface="&quot;Helvetica Neue&quot;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1200" u="none" strike="noStrike">
                          <a:effectLst/>
                        </a:rPr>
                        <a:t>Hotel Allodis</a:t>
                      </a:r>
                      <a:endParaRPr lang="fr-FR" sz="1200" b="0" i="0" u="none" strike="noStrike">
                        <a:solidFill>
                          <a:srgbClr val="000000"/>
                        </a:solidFill>
                        <a:effectLst/>
                        <a:latin typeface="&quot;Helvetica Neue&quot;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1200" u="none" strike="noStrike">
                          <a:effectLst/>
                        </a:rPr>
                        <a:t> </a:t>
                      </a:r>
                      <a:endParaRPr lang="fr-FR" sz="1200" b="0" i="0" u="none" strike="noStrike">
                        <a:solidFill>
                          <a:srgbClr val="000000"/>
                        </a:solidFill>
                        <a:effectLst/>
                        <a:latin typeface="&quot;Helvetica Neue&quot;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1200" u="none" strike="noStrike" dirty="0">
                          <a:effectLst/>
                        </a:rPr>
                        <a:t>Altiport, </a:t>
                      </a:r>
                      <a:r>
                        <a:rPr lang="fr-FR" sz="1200" u="none" strike="noStrike" dirty="0" err="1">
                          <a:effectLst/>
                        </a:rPr>
                        <a:t>Belvedere</a:t>
                      </a:r>
                      <a:r>
                        <a:rPr lang="fr-FR" sz="1200" u="none" strike="noStrike" dirty="0">
                          <a:effectLst/>
                        </a:rPr>
                        <a:t>, Rond-Point</a:t>
                      </a:r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/>
                </a:tc>
                <a:extLst>
                  <a:ext uri="{0D108BD9-81ED-4DB2-BD59-A6C34878D82A}">
                    <a16:rowId xmlns:a16="http://schemas.microsoft.com/office/drawing/2014/main" val="4142634715"/>
                  </a:ext>
                </a:extLst>
              </a:tr>
              <a:tr h="238390">
                <a:tc>
                  <a:txBody>
                    <a:bodyPr/>
                    <a:lstStyle/>
                    <a:p>
                      <a:pPr algn="l" fontAlgn="t"/>
                      <a:r>
                        <a:rPr lang="fr-FR" sz="1200" u="none" strike="noStrike">
                          <a:effectLst/>
                        </a:rPr>
                        <a:t>Rachi Lau</a:t>
                      </a:r>
                      <a:endParaRPr lang="fr-FR" sz="12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1200" u="none" strike="noStrike">
                          <a:effectLst/>
                        </a:rPr>
                        <a:t>Le Rastro</a:t>
                      </a:r>
                      <a:endParaRPr lang="fr-FR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1200" u="none" strike="noStrike">
                          <a:effectLst/>
                        </a:rPr>
                        <a:t> </a:t>
                      </a:r>
                      <a:endParaRPr lang="fr-FR" sz="1200" b="0" i="0" u="none" strike="noStrike">
                        <a:solidFill>
                          <a:srgbClr val="000000"/>
                        </a:solidFill>
                        <a:effectLst/>
                        <a:latin typeface="&quot;Helvetica Neue&quot;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1200" u="none" strike="noStrike" dirty="0">
                          <a:effectLst/>
                        </a:rPr>
                        <a:t>Mottaret Chatelet</a:t>
                      </a:r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/>
                </a:tc>
                <a:extLst>
                  <a:ext uri="{0D108BD9-81ED-4DB2-BD59-A6C34878D82A}">
                    <a16:rowId xmlns:a16="http://schemas.microsoft.com/office/drawing/2014/main" val="613311874"/>
                  </a:ext>
                </a:extLst>
              </a:tr>
              <a:tr h="238390">
                <a:tc>
                  <a:txBody>
                    <a:bodyPr/>
                    <a:lstStyle/>
                    <a:p>
                      <a:pPr algn="l" fontAlgn="t"/>
                      <a:r>
                        <a:rPr lang="fr-FR" sz="1200" u="none" strike="noStrike">
                          <a:effectLst/>
                        </a:rPr>
                        <a:t>Richard Lett</a:t>
                      </a:r>
                      <a:endParaRPr lang="fr-FR" sz="1200" b="1" i="0" u="none" strike="noStrike">
                        <a:solidFill>
                          <a:srgbClr val="000000"/>
                        </a:solidFill>
                        <a:effectLst/>
                        <a:latin typeface="&quot;Helvetica Neue&quot;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1200" u="none" strike="noStrike">
                          <a:effectLst/>
                        </a:rPr>
                        <a:t>Piste Production</a:t>
                      </a:r>
                      <a:endParaRPr lang="fr-FR" sz="1200" b="0" i="0" u="none" strike="noStrike">
                        <a:solidFill>
                          <a:srgbClr val="000000"/>
                        </a:solidFill>
                        <a:effectLst/>
                        <a:latin typeface="&quot;Helvetica Neue&quot;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1200" u="none" strike="noStrike">
                          <a:effectLst/>
                        </a:rPr>
                        <a:t> </a:t>
                      </a:r>
                      <a:endParaRPr lang="fr-FR" sz="1200" b="0" i="0" u="none" strike="noStrike">
                        <a:solidFill>
                          <a:srgbClr val="000000"/>
                        </a:solidFill>
                        <a:effectLst/>
                        <a:latin typeface="&quot;Helvetica Neue&quot;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1200" u="none" strike="noStrike" dirty="0">
                          <a:effectLst/>
                        </a:rPr>
                        <a:t>Meribel Village</a:t>
                      </a:r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/>
                </a:tc>
                <a:extLst>
                  <a:ext uri="{0D108BD9-81ED-4DB2-BD59-A6C34878D82A}">
                    <a16:rowId xmlns:a16="http://schemas.microsoft.com/office/drawing/2014/main" val="2016949785"/>
                  </a:ext>
                </a:extLst>
              </a:tr>
              <a:tr h="238390">
                <a:tc>
                  <a:txBody>
                    <a:bodyPr/>
                    <a:lstStyle/>
                    <a:p>
                      <a:pPr algn="l" fontAlgn="t"/>
                      <a:r>
                        <a:rPr lang="fr-FR" sz="1200" u="none" strike="noStrike">
                          <a:effectLst/>
                        </a:rPr>
                        <a:t>Sébastien Ablondi</a:t>
                      </a:r>
                      <a:endParaRPr lang="fr-FR" sz="1200" b="1" i="0" u="none" strike="noStrike">
                        <a:solidFill>
                          <a:srgbClr val="000000"/>
                        </a:solidFill>
                        <a:effectLst/>
                        <a:latin typeface="&quot;Helvetica Neue&quot;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1200" u="none" strike="noStrike">
                          <a:effectLst/>
                        </a:rPr>
                        <a:t>Ablondi Bois Menuiserie / Moniteur</a:t>
                      </a:r>
                      <a:endParaRPr lang="fr-FR" sz="1200" b="0" i="0" u="none" strike="noStrike">
                        <a:solidFill>
                          <a:srgbClr val="000000"/>
                        </a:solidFill>
                        <a:effectLst/>
                        <a:latin typeface="&quot;Helvetica Neue&quot;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1200" u="none" strike="noStrike">
                          <a:effectLst/>
                        </a:rPr>
                        <a:t> </a:t>
                      </a:r>
                      <a:endParaRPr lang="fr-FR" sz="1200" b="0" i="0" u="none" strike="noStrike">
                        <a:solidFill>
                          <a:srgbClr val="000000"/>
                        </a:solidFill>
                        <a:effectLst/>
                        <a:latin typeface="&quot;Helvetica Neue&quot;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1200" u="none" strike="noStrike" dirty="0" err="1">
                          <a:effectLst/>
                        </a:rPr>
                        <a:t>Nantgerel</a:t>
                      </a:r>
                      <a:r>
                        <a:rPr lang="fr-FR" sz="1200" u="none" strike="noStrike" dirty="0">
                          <a:effectLst/>
                        </a:rPr>
                        <a:t>, Chandon, Le Raffort</a:t>
                      </a:r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/>
                </a:tc>
                <a:extLst>
                  <a:ext uri="{0D108BD9-81ED-4DB2-BD59-A6C34878D82A}">
                    <a16:rowId xmlns:a16="http://schemas.microsoft.com/office/drawing/2014/main" val="3255603399"/>
                  </a:ext>
                </a:extLst>
              </a:tr>
              <a:tr h="238390">
                <a:tc>
                  <a:txBody>
                    <a:bodyPr/>
                    <a:lstStyle/>
                    <a:p>
                      <a:pPr algn="l" fontAlgn="t"/>
                      <a:r>
                        <a:rPr lang="fr-FR" sz="1200" u="none" strike="noStrike">
                          <a:effectLst/>
                        </a:rPr>
                        <a:t>Valentin Front</a:t>
                      </a:r>
                      <a:endParaRPr lang="fr-FR" sz="1200" b="1" i="0" u="none" strike="noStrike">
                        <a:solidFill>
                          <a:srgbClr val="000000"/>
                        </a:solidFill>
                        <a:effectLst/>
                        <a:latin typeface="&quot;Helvetica Neue&quot;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1200" u="none" strike="noStrike">
                          <a:effectLst/>
                        </a:rPr>
                        <a:t>Sport Boutique</a:t>
                      </a:r>
                      <a:endParaRPr lang="fr-FR" sz="1200" b="0" i="0" u="none" strike="noStrike">
                        <a:solidFill>
                          <a:srgbClr val="000000"/>
                        </a:solidFill>
                        <a:effectLst/>
                        <a:latin typeface="&quot;Helvetica Neue&quot;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1200" u="none" strike="noStrike">
                          <a:effectLst/>
                        </a:rPr>
                        <a:t>Président</a:t>
                      </a:r>
                      <a:endParaRPr lang="fr-FR" sz="1200" b="0" i="0" u="none" strike="noStrike">
                        <a:solidFill>
                          <a:srgbClr val="000000"/>
                        </a:solidFill>
                        <a:effectLst/>
                        <a:latin typeface="&quot;Helvetica Neue&quot;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1200" u="none" strike="noStrike" dirty="0">
                          <a:effectLst/>
                        </a:rPr>
                        <a:t> </a:t>
                      </a:r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&quot;Helvetica Neue&quot;"/>
                      </a:endParaRPr>
                    </a:p>
                  </a:txBody>
                  <a:tcPr marL="6350" marR="6350" marT="6350" marB="0"/>
                </a:tc>
                <a:extLst>
                  <a:ext uri="{0D108BD9-81ED-4DB2-BD59-A6C34878D82A}">
                    <a16:rowId xmlns:a16="http://schemas.microsoft.com/office/drawing/2014/main" val="2218114807"/>
                  </a:ext>
                </a:extLst>
              </a:tr>
              <a:tr h="238390">
                <a:tc>
                  <a:txBody>
                    <a:bodyPr/>
                    <a:lstStyle/>
                    <a:p>
                      <a:pPr algn="l" fontAlgn="t"/>
                      <a:r>
                        <a:rPr lang="fr-FR" sz="1200" u="none" strike="noStrike">
                          <a:effectLst/>
                        </a:rPr>
                        <a:t>Valentin Lebayle</a:t>
                      </a:r>
                      <a:endParaRPr lang="fr-FR" sz="12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1200" u="none" strike="noStrike">
                          <a:effectLst/>
                        </a:rPr>
                        <a:t>Intersport</a:t>
                      </a:r>
                      <a:endParaRPr lang="fr-FR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1200" u="none" strike="noStrike">
                          <a:effectLst/>
                        </a:rPr>
                        <a:t> </a:t>
                      </a:r>
                      <a:endParaRPr lang="fr-FR" sz="1200" b="0" i="0" u="none" strike="noStrike">
                        <a:solidFill>
                          <a:srgbClr val="000000"/>
                        </a:solidFill>
                        <a:effectLst/>
                        <a:latin typeface="&quot;Helvetica Neue&quot;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1200" u="none" strike="noStrike" dirty="0">
                          <a:effectLst/>
                        </a:rPr>
                        <a:t>Hameau Mottaret</a:t>
                      </a:r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/>
                </a:tc>
                <a:extLst>
                  <a:ext uri="{0D108BD9-81ED-4DB2-BD59-A6C34878D82A}">
                    <a16:rowId xmlns:a16="http://schemas.microsoft.com/office/drawing/2014/main" val="2086533212"/>
                  </a:ext>
                </a:extLst>
              </a:tr>
              <a:tr h="238390">
                <a:tc>
                  <a:txBody>
                    <a:bodyPr/>
                    <a:lstStyle/>
                    <a:p>
                      <a:pPr algn="l" fontAlgn="t"/>
                      <a:r>
                        <a:rPr lang="fr-FR" sz="1200" u="none" strike="noStrike">
                          <a:effectLst/>
                        </a:rPr>
                        <a:t>Yann Leray</a:t>
                      </a:r>
                      <a:endParaRPr lang="fr-FR" sz="1200" b="1" i="0" u="none" strike="noStrike">
                        <a:solidFill>
                          <a:srgbClr val="000000"/>
                        </a:solidFill>
                        <a:effectLst/>
                        <a:latin typeface="&quot;Helvetica Neue&quot;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1200" u="none" strike="noStrike">
                          <a:effectLst/>
                        </a:rPr>
                        <a:t>Alpes Taxi transport</a:t>
                      </a:r>
                      <a:endParaRPr lang="fr-FR" sz="1200" b="0" i="0" u="none" strike="noStrike">
                        <a:solidFill>
                          <a:srgbClr val="000000"/>
                        </a:solidFill>
                        <a:effectLst/>
                        <a:latin typeface="&quot;Helvetica Neue&quot;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1200" u="none" strike="noStrike">
                          <a:effectLst/>
                        </a:rPr>
                        <a:t> </a:t>
                      </a:r>
                      <a:endParaRPr lang="fr-FR" sz="1200" b="0" i="0" u="none" strike="noStrike">
                        <a:solidFill>
                          <a:srgbClr val="000000"/>
                        </a:solidFill>
                        <a:effectLst/>
                        <a:latin typeface="&quot;Helvetica Neue&quot;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1200" u="none" strike="noStrike" dirty="0">
                          <a:effectLst/>
                        </a:rPr>
                        <a:t>Mottaret</a:t>
                      </a:r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/>
                </a:tc>
                <a:extLst>
                  <a:ext uri="{0D108BD9-81ED-4DB2-BD59-A6C34878D82A}">
                    <a16:rowId xmlns:a16="http://schemas.microsoft.com/office/drawing/2014/main" val="1950057544"/>
                  </a:ext>
                </a:extLst>
              </a:tr>
              <a:tr h="238390">
                <a:tc>
                  <a:txBody>
                    <a:bodyPr/>
                    <a:lstStyle/>
                    <a:p>
                      <a:pPr algn="l" fontAlgn="t"/>
                      <a:r>
                        <a:rPr lang="fr-FR" sz="1200" u="none" strike="noStrike">
                          <a:effectLst/>
                        </a:rPr>
                        <a:t>Emmanuelle Housseau</a:t>
                      </a:r>
                      <a:endParaRPr lang="fr-FR" sz="1200" b="1" i="0" u="none" strike="noStrike">
                        <a:solidFill>
                          <a:srgbClr val="000000"/>
                        </a:solidFill>
                        <a:effectLst/>
                        <a:latin typeface="&quot;Helvetica Neue&quot;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1200" u="none" strike="noStrike">
                          <a:effectLst/>
                        </a:rPr>
                        <a:t>Altitude Bien Être</a:t>
                      </a:r>
                      <a:endParaRPr lang="fr-FR" sz="1200" b="0" i="0" u="none" strike="noStrike">
                        <a:solidFill>
                          <a:srgbClr val="000000"/>
                        </a:solidFill>
                        <a:effectLst/>
                        <a:latin typeface="&quot;Helvetica Neue&quot;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1200" u="none" strike="noStrike">
                          <a:effectLst/>
                        </a:rPr>
                        <a:t> </a:t>
                      </a:r>
                      <a:endParaRPr lang="fr-FR" sz="1200" b="0" i="0" u="none" strike="noStrike">
                        <a:solidFill>
                          <a:srgbClr val="000000"/>
                        </a:solidFill>
                        <a:effectLst/>
                        <a:latin typeface="&quot;Helvetica Neue&quot;"/>
                      </a:endParaRPr>
                    </a:p>
                  </a:txBody>
                  <a:tcPr marL="6350" marR="6350" marT="635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1200" u="none" strike="noStrike" dirty="0">
                          <a:effectLst/>
                        </a:rPr>
                        <a:t>Petites structures</a:t>
                      </a:r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&quot;Helvetica Neue&quot;"/>
                      </a:endParaRPr>
                    </a:p>
                  </a:txBody>
                  <a:tcPr marL="6350" marR="6350" marT="6350" marB="0"/>
                </a:tc>
                <a:extLst>
                  <a:ext uri="{0D108BD9-81ED-4DB2-BD59-A6C34878D82A}">
                    <a16:rowId xmlns:a16="http://schemas.microsoft.com/office/drawing/2014/main" val="9227176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794942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30000">
        <p:wipe/>
      </p:transition>
    </mc:Choice>
    <mc:Fallback>
      <p:transition spd="slow" advClick="0" advTm="30000">
        <p:wip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400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6000"/>
                            </p:stCondLst>
                            <p:childTnLst>
                              <p:par>
                                <p:cTn id="1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build="p"/>
      <p:bldP spid="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004F158-DAF3-484D-A2C6-55A8A0BBA8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65939" y="575733"/>
            <a:ext cx="6884194" cy="778933"/>
          </a:xfrm>
        </p:spPr>
        <p:txBody>
          <a:bodyPr>
            <a:normAutofit fontScale="90000"/>
          </a:bodyPr>
          <a:lstStyle/>
          <a:p>
            <a:r>
              <a:rPr lang="fr-FR" sz="3600" b="1" dirty="0">
                <a:solidFill>
                  <a:schemeClr val="accent1"/>
                </a:solidFill>
              </a:rPr>
              <a:t>Nos objectifs et axes de développement</a:t>
            </a:r>
          </a:p>
        </p:txBody>
      </p:sp>
      <p:pic>
        <p:nvPicPr>
          <p:cNvPr id="6" name="Espace réservé du contenu 5">
            <a:extLst>
              <a:ext uri="{FF2B5EF4-FFF2-40B4-BE49-F238E27FC236}">
                <a16:creationId xmlns:a16="http://schemas.microsoft.com/office/drawing/2014/main" id="{E2E1DB4A-76C7-4282-9DD8-8647D7EE73E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9788" y="321564"/>
            <a:ext cx="3051048" cy="1316736"/>
          </a:xfrm>
        </p:spPr>
      </p:pic>
      <p:graphicFrame>
        <p:nvGraphicFramePr>
          <p:cNvPr id="9" name="Diagramme 8">
            <a:extLst>
              <a:ext uri="{FF2B5EF4-FFF2-40B4-BE49-F238E27FC236}">
                <a16:creationId xmlns:a16="http://schemas.microsoft.com/office/drawing/2014/main" id="{773800B9-DAD1-4849-8314-5F888C5A017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460204931"/>
              </p:ext>
            </p:extLst>
          </p:nvPr>
        </p:nvGraphicFramePr>
        <p:xfrm>
          <a:off x="2548467" y="1651000"/>
          <a:ext cx="7095066" cy="438890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74289548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30000">
        <p:wipe/>
      </p:transition>
    </mc:Choice>
    <mc:Fallback>
      <p:transition spd="slow" advClick="0" advTm="30000">
        <p:wip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10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Graphic spid="9" grpId="0">
        <p:bldAsOne/>
      </p:bldGraphic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Espace réservé du contenu 5">
            <a:extLst>
              <a:ext uri="{FF2B5EF4-FFF2-40B4-BE49-F238E27FC236}">
                <a16:creationId xmlns:a16="http://schemas.microsoft.com/office/drawing/2014/main" id="{E2E1DB4A-76C7-4282-9DD8-8647D7EE73E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9788" y="321564"/>
            <a:ext cx="3051048" cy="1316736"/>
          </a:xfrm>
        </p:spPr>
      </p:pic>
      <p:sp>
        <p:nvSpPr>
          <p:cNvPr id="5" name="Rectangle : coins arrondis 4">
            <a:extLst>
              <a:ext uri="{FF2B5EF4-FFF2-40B4-BE49-F238E27FC236}">
                <a16:creationId xmlns:a16="http://schemas.microsoft.com/office/drawing/2014/main" id="{4147579C-7EEB-4A01-B796-BFD98E3DB0FD}"/>
              </a:ext>
            </a:extLst>
          </p:cNvPr>
          <p:cNvSpPr/>
          <p:nvPr/>
        </p:nvSpPr>
        <p:spPr>
          <a:xfrm>
            <a:off x="4483502" y="321564"/>
            <a:ext cx="5837364" cy="1422400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6000" dirty="0">
                <a:solidFill>
                  <a:schemeClr val="accent1"/>
                </a:solidFill>
              </a:rPr>
              <a:t>Communiquer et Partager</a:t>
            </a:r>
          </a:p>
        </p:txBody>
      </p:sp>
      <p:graphicFrame>
        <p:nvGraphicFramePr>
          <p:cNvPr id="14" name="Diagramme 13">
            <a:extLst>
              <a:ext uri="{FF2B5EF4-FFF2-40B4-BE49-F238E27FC236}">
                <a16:creationId xmlns:a16="http://schemas.microsoft.com/office/drawing/2014/main" id="{77E8B68F-6BB2-409E-8FF2-195F4CDF374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403387818"/>
              </p:ext>
            </p:extLst>
          </p:nvPr>
        </p:nvGraphicFramePr>
        <p:xfrm>
          <a:off x="1041400" y="2235200"/>
          <a:ext cx="9575800" cy="34163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4664558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30000">
        <p:wipe/>
      </p:transition>
    </mc:Choice>
    <mc:Fallback>
      <p:transition spd="slow" advClick="0" advTm="30000">
        <p:wip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10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Graphic spid="14" grpId="0">
        <p:bldAsOne/>
      </p:bldGraphic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Espace réservé du contenu 5">
            <a:extLst>
              <a:ext uri="{FF2B5EF4-FFF2-40B4-BE49-F238E27FC236}">
                <a16:creationId xmlns:a16="http://schemas.microsoft.com/office/drawing/2014/main" id="{E2E1DB4A-76C7-4282-9DD8-8647D7EE73E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9788" y="321564"/>
            <a:ext cx="3051048" cy="1316736"/>
          </a:xfrm>
        </p:spPr>
      </p:pic>
      <p:sp>
        <p:nvSpPr>
          <p:cNvPr id="5" name="Rectangle : coins arrondis 4">
            <a:extLst>
              <a:ext uri="{FF2B5EF4-FFF2-40B4-BE49-F238E27FC236}">
                <a16:creationId xmlns:a16="http://schemas.microsoft.com/office/drawing/2014/main" id="{4147579C-7EEB-4A01-B796-BFD98E3DB0FD}"/>
              </a:ext>
            </a:extLst>
          </p:cNvPr>
          <p:cNvSpPr/>
          <p:nvPr/>
        </p:nvSpPr>
        <p:spPr>
          <a:xfrm>
            <a:off x="4483502" y="321564"/>
            <a:ext cx="5837364" cy="1422400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6000" dirty="0">
                <a:solidFill>
                  <a:schemeClr val="accent1"/>
                </a:solidFill>
              </a:rPr>
              <a:t>Dynamiser</a:t>
            </a:r>
          </a:p>
        </p:txBody>
      </p:sp>
      <p:graphicFrame>
        <p:nvGraphicFramePr>
          <p:cNvPr id="2" name="Diagramme 1">
            <a:extLst>
              <a:ext uri="{FF2B5EF4-FFF2-40B4-BE49-F238E27FC236}">
                <a16:creationId xmlns:a16="http://schemas.microsoft.com/office/drawing/2014/main" id="{CB446485-79EA-4657-B9DE-6C1166EBFF7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837489244"/>
              </p:ext>
            </p:extLst>
          </p:nvPr>
        </p:nvGraphicFramePr>
        <p:xfrm>
          <a:off x="1041400" y="2235200"/>
          <a:ext cx="9575800" cy="359470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66763587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30000">
        <p:wipe/>
      </p:transition>
    </mc:Choice>
    <mc:Fallback>
      <p:transition spd="slow" advClick="0" advTm="30000">
        <p:wip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10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Graphic spid="2" grpId="0">
        <p:bldAsOne/>
      </p:bldGraphic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Espace réservé du contenu 5">
            <a:extLst>
              <a:ext uri="{FF2B5EF4-FFF2-40B4-BE49-F238E27FC236}">
                <a16:creationId xmlns:a16="http://schemas.microsoft.com/office/drawing/2014/main" id="{E2E1DB4A-76C7-4282-9DD8-8647D7EE73E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9788" y="321564"/>
            <a:ext cx="3051048" cy="1316736"/>
          </a:xfrm>
        </p:spPr>
      </p:pic>
      <p:sp>
        <p:nvSpPr>
          <p:cNvPr id="5" name="Rectangle : coins arrondis 4">
            <a:extLst>
              <a:ext uri="{FF2B5EF4-FFF2-40B4-BE49-F238E27FC236}">
                <a16:creationId xmlns:a16="http://schemas.microsoft.com/office/drawing/2014/main" id="{4147579C-7EEB-4A01-B796-BFD98E3DB0FD}"/>
              </a:ext>
            </a:extLst>
          </p:cNvPr>
          <p:cNvSpPr/>
          <p:nvPr/>
        </p:nvSpPr>
        <p:spPr>
          <a:xfrm>
            <a:off x="4483502" y="321564"/>
            <a:ext cx="5837364" cy="1422400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6000" dirty="0">
                <a:solidFill>
                  <a:schemeClr val="accent1"/>
                </a:solidFill>
              </a:rPr>
              <a:t>Agir</a:t>
            </a:r>
          </a:p>
        </p:txBody>
      </p:sp>
      <p:graphicFrame>
        <p:nvGraphicFramePr>
          <p:cNvPr id="2" name="Diagramme 1">
            <a:extLst>
              <a:ext uri="{FF2B5EF4-FFF2-40B4-BE49-F238E27FC236}">
                <a16:creationId xmlns:a16="http://schemas.microsoft.com/office/drawing/2014/main" id="{6E3E95F6-B285-40FF-AEF4-3BB4480B3AE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675015575"/>
              </p:ext>
            </p:extLst>
          </p:nvPr>
        </p:nvGraphicFramePr>
        <p:xfrm>
          <a:off x="1041400" y="2235200"/>
          <a:ext cx="9575800" cy="308687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72865564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30000">
        <p:wipe/>
      </p:transition>
    </mc:Choice>
    <mc:Fallback>
      <p:transition spd="slow" advClick="0" advTm="30000">
        <p:wip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10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Graphic spid="2" grpId="0">
        <p:bldAsOne/>
      </p:bldGraphic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Espace réservé du contenu 5">
            <a:extLst>
              <a:ext uri="{FF2B5EF4-FFF2-40B4-BE49-F238E27FC236}">
                <a16:creationId xmlns:a16="http://schemas.microsoft.com/office/drawing/2014/main" id="{E2E1DB4A-76C7-4282-9DD8-8647D7EE73E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9788" y="321564"/>
            <a:ext cx="3051048" cy="1316736"/>
          </a:xfrm>
        </p:spPr>
      </p:pic>
      <p:sp>
        <p:nvSpPr>
          <p:cNvPr id="5" name="Rectangle : coins arrondis 4">
            <a:extLst>
              <a:ext uri="{FF2B5EF4-FFF2-40B4-BE49-F238E27FC236}">
                <a16:creationId xmlns:a16="http://schemas.microsoft.com/office/drawing/2014/main" id="{4147579C-7EEB-4A01-B796-BFD98E3DB0FD}"/>
              </a:ext>
            </a:extLst>
          </p:cNvPr>
          <p:cNvSpPr/>
          <p:nvPr/>
        </p:nvSpPr>
        <p:spPr>
          <a:xfrm>
            <a:off x="4483502" y="321564"/>
            <a:ext cx="5837364" cy="1422400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6000" dirty="0">
                <a:solidFill>
                  <a:schemeClr val="accent1"/>
                </a:solidFill>
              </a:rPr>
              <a:t>Unir</a:t>
            </a:r>
          </a:p>
        </p:txBody>
      </p:sp>
      <p:graphicFrame>
        <p:nvGraphicFramePr>
          <p:cNvPr id="2" name="Diagramme 1">
            <a:extLst>
              <a:ext uri="{FF2B5EF4-FFF2-40B4-BE49-F238E27FC236}">
                <a16:creationId xmlns:a16="http://schemas.microsoft.com/office/drawing/2014/main" id="{3203AAAA-7405-4569-ABE8-76E1478E1FA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014850934"/>
              </p:ext>
            </p:extLst>
          </p:nvPr>
        </p:nvGraphicFramePr>
        <p:xfrm>
          <a:off x="1041400" y="2235200"/>
          <a:ext cx="9575800" cy="308687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404007064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30000">
        <p:wipe/>
      </p:transition>
    </mc:Choice>
    <mc:Fallback>
      <p:transition spd="slow" advClick="0" advTm="30000">
        <p:wip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10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Graphic spid="2" grpId="0">
        <p:bldAsOne/>
      </p:bldGraphic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Espace réservé du contenu 5">
            <a:extLst>
              <a:ext uri="{FF2B5EF4-FFF2-40B4-BE49-F238E27FC236}">
                <a16:creationId xmlns:a16="http://schemas.microsoft.com/office/drawing/2014/main" id="{E2E1DB4A-76C7-4282-9DD8-8647D7EE73E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9788" y="321564"/>
            <a:ext cx="3051048" cy="1316736"/>
          </a:xfrm>
        </p:spPr>
      </p:pic>
      <p:sp>
        <p:nvSpPr>
          <p:cNvPr id="5" name="Rectangle : coins arrondis 4">
            <a:extLst>
              <a:ext uri="{FF2B5EF4-FFF2-40B4-BE49-F238E27FC236}">
                <a16:creationId xmlns:a16="http://schemas.microsoft.com/office/drawing/2014/main" id="{4147579C-7EEB-4A01-B796-BFD98E3DB0FD}"/>
              </a:ext>
            </a:extLst>
          </p:cNvPr>
          <p:cNvSpPr/>
          <p:nvPr/>
        </p:nvSpPr>
        <p:spPr>
          <a:xfrm>
            <a:off x="4483502" y="321564"/>
            <a:ext cx="5837364" cy="1422400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6000" dirty="0">
                <a:solidFill>
                  <a:schemeClr val="accent1"/>
                </a:solidFill>
              </a:rPr>
              <a:t>Nos Évènements 2019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5C5F4C10-E482-470E-8A23-25C72CF27411}"/>
              </a:ext>
            </a:extLst>
          </p:cNvPr>
          <p:cNvSpPr txBox="1"/>
          <p:nvPr/>
        </p:nvSpPr>
        <p:spPr>
          <a:xfrm>
            <a:off x="1041400" y="2235200"/>
            <a:ext cx="9575800" cy="41025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80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sz="2200" dirty="0"/>
              <a:t>Création de l’événement « les nocturnes des commerçants »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sz="2200" dirty="0"/>
              <a:t>Participation à l’organisation du Week End du 13 et 14 Avril </a:t>
            </a:r>
          </a:p>
          <a:p>
            <a:pPr marL="800100" lvl="1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sz="2200" dirty="0"/>
              <a:t>Jubilé de Phil Lau: Buvette et repas sur le front de neige de Mottaret</a:t>
            </a:r>
          </a:p>
          <a:p>
            <a:pPr marL="800100" lvl="1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sz="2200" dirty="0"/>
              <a:t>Soirée des champions le dimanche soir à Méribel</a:t>
            </a:r>
          </a:p>
          <a:p>
            <a:pPr marL="800100" lvl="1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sz="2200" dirty="0"/>
              <a:t>Vente au déballage tout le Week End 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sz="2200" dirty="0"/>
              <a:t>Déjeuner Ultima à Mottaret avec un thème « vide ton frigo » le midi à Mottaret suivi d’une soirée adhérent « </a:t>
            </a:r>
            <a:r>
              <a:rPr lang="fr-FR" sz="2200" dirty="0" err="1"/>
              <a:t>We</a:t>
            </a:r>
            <a:r>
              <a:rPr lang="fr-FR" sz="2200" dirty="0"/>
              <a:t> are Méribel » pour fêter la fin de saison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sz="2200" dirty="0"/>
              <a:t>Braderie du 15 Août à Méribel Centre</a:t>
            </a:r>
          </a:p>
        </p:txBody>
      </p:sp>
    </p:spTree>
    <p:extLst>
      <p:ext uri="{BB962C8B-B14F-4D97-AF65-F5344CB8AC3E}">
        <p14:creationId xmlns:p14="http://schemas.microsoft.com/office/powerpoint/2010/main" val="291200349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30000">
        <p:wipe/>
      </p:transition>
    </mc:Choice>
    <mc:Fallback>
      <p:transition spd="slow" advClick="0" advTm="30000">
        <p:wip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00"/>
                            </p:stCondLst>
                            <p:childTnLst>
                              <p:par>
                                <p:cTn id="8" presetID="10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Espace réservé du contenu 5">
            <a:extLst>
              <a:ext uri="{FF2B5EF4-FFF2-40B4-BE49-F238E27FC236}">
                <a16:creationId xmlns:a16="http://schemas.microsoft.com/office/drawing/2014/main" id="{E2E1DB4A-76C7-4282-9DD8-8647D7EE73E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9788" y="321564"/>
            <a:ext cx="3051048" cy="1316736"/>
          </a:xfrm>
        </p:spPr>
      </p:pic>
      <p:sp>
        <p:nvSpPr>
          <p:cNvPr id="5" name="Rectangle : coins arrondis 4">
            <a:extLst>
              <a:ext uri="{FF2B5EF4-FFF2-40B4-BE49-F238E27FC236}">
                <a16:creationId xmlns:a16="http://schemas.microsoft.com/office/drawing/2014/main" id="{4147579C-7EEB-4A01-B796-BFD98E3DB0FD}"/>
              </a:ext>
            </a:extLst>
          </p:cNvPr>
          <p:cNvSpPr/>
          <p:nvPr/>
        </p:nvSpPr>
        <p:spPr>
          <a:xfrm>
            <a:off x="4483502" y="321564"/>
            <a:ext cx="5837364" cy="1422400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6000" dirty="0">
                <a:solidFill>
                  <a:schemeClr val="accent1"/>
                </a:solidFill>
              </a:rPr>
              <a:t>Nos Actions 2019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5C5F4C10-E482-470E-8A23-25C72CF27411}"/>
              </a:ext>
            </a:extLst>
          </p:cNvPr>
          <p:cNvSpPr txBox="1"/>
          <p:nvPr/>
        </p:nvSpPr>
        <p:spPr>
          <a:xfrm>
            <a:off x="1041400" y="2235200"/>
            <a:ext cx="10922000" cy="25790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80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sz="2200" dirty="0"/>
              <a:t>Création et structuration de l’association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sz="2200" dirty="0"/>
              <a:t>Lettre de réclamation à la mairie pour la gène occasionnée par les travaux en saison d’hiver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sz="2200" dirty="0"/>
              <a:t>Lettre de demande d’information à la mairie sur le transfert de la compétence touristique au niveau de la communauté de commune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sz="2200" dirty="0"/>
              <a:t>Travail sur le projet de construction de logement de saisonnier au Toubkal</a:t>
            </a:r>
          </a:p>
        </p:txBody>
      </p:sp>
    </p:spTree>
    <p:extLst>
      <p:ext uri="{BB962C8B-B14F-4D97-AF65-F5344CB8AC3E}">
        <p14:creationId xmlns:p14="http://schemas.microsoft.com/office/powerpoint/2010/main" val="419511704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30000">
        <p:wipe/>
      </p:transition>
    </mc:Choice>
    <mc:Fallback>
      <p:transition spd="slow" advClick="0" advTm="30000">
        <p:wip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00"/>
                            </p:stCondLst>
                            <p:childTnLst>
                              <p:par>
                                <p:cTn id="8" presetID="10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</p:bld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615</TotalTime>
  <Words>529</Words>
  <Application>Microsoft Office PowerPoint</Application>
  <PresentationFormat>Grand écran</PresentationFormat>
  <Paragraphs>132</Paragraphs>
  <Slides>11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11</vt:i4>
      </vt:variant>
    </vt:vector>
  </HeadingPairs>
  <TitlesOfParts>
    <vt:vector size="16" baseType="lpstr">
      <vt:lpstr>"Helvetica Neue"</vt:lpstr>
      <vt:lpstr>Arial</vt:lpstr>
      <vt:lpstr>Calibri</vt:lpstr>
      <vt:lpstr>Calibri Light</vt:lpstr>
      <vt:lpstr>Thème Office</vt:lpstr>
      <vt:lpstr>Développons Ensemble</vt:lpstr>
      <vt:lpstr>Qui sommes nous?</vt:lpstr>
      <vt:lpstr>Nos objectifs et axes de développement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wearemeribel@gmail.com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Développons Ensemble</dc:title>
  <dc:creator>Valentin FRONT</dc:creator>
  <cp:lastModifiedBy>Valentin FRONT</cp:lastModifiedBy>
  <cp:revision>20</cp:revision>
  <dcterms:created xsi:type="dcterms:W3CDTF">2019-03-14T11:10:57Z</dcterms:created>
  <dcterms:modified xsi:type="dcterms:W3CDTF">2019-03-18T15:09:07Z</dcterms:modified>
</cp:coreProperties>
</file>